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44" r:id="rId1"/>
  </p:sldMasterIdLst>
  <p:notesMasterIdLst>
    <p:notesMasterId r:id="rId33"/>
  </p:notesMasterIdLst>
  <p:handoutMasterIdLst>
    <p:handoutMasterId r:id="rId34"/>
  </p:handoutMasterIdLst>
  <p:sldIdLst>
    <p:sldId id="280" r:id="rId2"/>
    <p:sldId id="311" r:id="rId3"/>
    <p:sldId id="343" r:id="rId4"/>
    <p:sldId id="284" r:id="rId5"/>
    <p:sldId id="346" r:id="rId6"/>
    <p:sldId id="259" r:id="rId7"/>
    <p:sldId id="260" r:id="rId8"/>
    <p:sldId id="345" r:id="rId9"/>
    <p:sldId id="351" r:id="rId10"/>
    <p:sldId id="347" r:id="rId11"/>
    <p:sldId id="349" r:id="rId12"/>
    <p:sldId id="352" r:id="rId13"/>
    <p:sldId id="383" r:id="rId14"/>
    <p:sldId id="355" r:id="rId15"/>
    <p:sldId id="356" r:id="rId16"/>
    <p:sldId id="358" r:id="rId17"/>
    <p:sldId id="359" r:id="rId18"/>
    <p:sldId id="361" r:id="rId19"/>
    <p:sldId id="376" r:id="rId20"/>
    <p:sldId id="309" r:id="rId21"/>
    <p:sldId id="374" r:id="rId22"/>
    <p:sldId id="326" r:id="rId23"/>
    <p:sldId id="329" r:id="rId24"/>
    <p:sldId id="307" r:id="rId25"/>
    <p:sldId id="341" r:id="rId26"/>
    <p:sldId id="380" r:id="rId27"/>
    <p:sldId id="330" r:id="rId28"/>
    <p:sldId id="320" r:id="rId29"/>
    <p:sldId id="382" r:id="rId30"/>
    <p:sldId id="324" r:id="rId31"/>
    <p:sldId id="325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0" autoAdjust="0"/>
    <p:restoredTop sz="94660"/>
  </p:normalViewPr>
  <p:slideViewPr>
    <p:cSldViewPr>
      <p:cViewPr varScale="1">
        <p:scale>
          <a:sx n="85" d="100"/>
          <a:sy n="85" d="100"/>
        </p:scale>
        <p:origin x="15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05CF1-AD2B-4E15-B759-1962580E18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D32587-AB42-4BB8-AB4A-1C695D296B8A}">
      <dgm:prSet/>
      <dgm:spPr/>
      <dgm:t>
        <a:bodyPr/>
        <a:lstStyle/>
        <a:p>
          <a:pPr rtl="0"/>
          <a:r>
            <a:rPr lang="en-US" dirty="0">
              <a:latin typeface="+mn-lt"/>
              <a:cs typeface="Arial" pitchFamily="34" charset="0"/>
            </a:rPr>
            <a:t>Hot Market </a:t>
          </a:r>
        </a:p>
      </dgm:t>
    </dgm:pt>
    <dgm:pt modelId="{976503E9-299D-41CD-B7E2-EB642B0DACFD}" type="parTrans" cxnId="{D3409F95-C489-41BC-9FDC-4420F9202C5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EE946D2-AEAD-4719-8D42-866FE7A93DA8}" type="sibTrans" cxnId="{D3409F95-C489-41BC-9FDC-4420F9202C5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DB9B12B-65FB-430D-806F-EA715DB8DD45}">
      <dgm:prSet/>
      <dgm:spPr/>
      <dgm:t>
        <a:bodyPr/>
        <a:lstStyle/>
        <a:p>
          <a:pPr rtl="0"/>
          <a:r>
            <a:rPr lang="en-US" dirty="0">
              <a:latin typeface="+mn-lt"/>
              <a:cs typeface="Arial" pitchFamily="34" charset="0"/>
            </a:rPr>
            <a:t>New Profit Center For You</a:t>
          </a:r>
        </a:p>
      </dgm:t>
    </dgm:pt>
    <dgm:pt modelId="{E84351D2-DA1E-42B8-8524-9B91894E87A3}" type="parTrans" cxnId="{8152F9EC-827B-47F7-B2A9-6F23E8FAEB3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5DB9023-BC5D-486E-9277-E343AF47D6FC}" type="sibTrans" cxnId="{8152F9EC-827B-47F7-B2A9-6F23E8FAEB3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0D46324-6B24-4686-A4FB-239270F0364F}">
      <dgm:prSet/>
      <dgm:spPr/>
      <dgm:t>
        <a:bodyPr/>
        <a:lstStyle/>
        <a:p>
          <a:pPr rtl="0"/>
          <a:r>
            <a:rPr lang="en-US" dirty="0">
              <a:latin typeface="+mn-lt"/>
              <a:cs typeface="Arial" pitchFamily="34" charset="0"/>
            </a:rPr>
            <a:t>Door Opener</a:t>
          </a:r>
        </a:p>
      </dgm:t>
    </dgm:pt>
    <dgm:pt modelId="{D20D17C6-B6F0-40CA-B8A8-591FBFB939D5}" type="parTrans" cxnId="{0906990D-A745-44C6-B49A-68A75A0DC97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8B6BAC8-F205-4F80-AFCE-86436FFB0C87}" type="sibTrans" cxnId="{0906990D-A745-44C6-B49A-68A75A0DC97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A1CF7BA-FA77-4F46-A3B2-056AF11FE714}">
      <dgm:prSet/>
      <dgm:spPr/>
      <dgm:t>
        <a:bodyPr/>
        <a:lstStyle/>
        <a:p>
          <a:pPr rtl="0"/>
          <a:r>
            <a:rPr lang="en-US" dirty="0">
              <a:latin typeface="+mn-lt"/>
              <a:cs typeface="Arial" pitchFamily="34" charset="0"/>
            </a:rPr>
            <a:t>Under-Served Market</a:t>
          </a:r>
        </a:p>
      </dgm:t>
    </dgm:pt>
    <dgm:pt modelId="{80F27292-33E5-4590-9E5B-331D8894A059}" type="parTrans" cxnId="{92978408-B0D1-4DC4-B479-FAF39658979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7A21034-C5E6-4940-8293-7AB7C66392FD}" type="sibTrans" cxnId="{92978408-B0D1-4DC4-B479-FAF39658979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D41D5E8-1BCF-4BC0-90E8-FA5211CA29A2}">
      <dgm:prSet/>
      <dgm:spPr/>
      <dgm:t>
        <a:bodyPr/>
        <a:lstStyle/>
        <a:p>
          <a:pPr rtl="0"/>
          <a:r>
            <a:rPr lang="en-US" dirty="0">
              <a:latin typeface="+mn-lt"/>
              <a:cs typeface="Arial" pitchFamily="34" charset="0"/>
            </a:rPr>
            <a:t>Ongoing Commissions </a:t>
          </a:r>
        </a:p>
      </dgm:t>
    </dgm:pt>
    <dgm:pt modelId="{3BC66CE1-248E-4F83-91D9-AB474BC122D6}" type="parTrans" cxnId="{4E8B67ED-6466-42D5-AD50-AF7B80EC1C4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D3F2DE3-48D2-4FB3-B44C-7EDAB5171175}" type="sibTrans" cxnId="{4E8B67ED-6466-42D5-AD50-AF7B80EC1C4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A91FD29-9490-4F80-A0E2-D25C1359711A}">
      <dgm:prSet/>
      <dgm:spPr/>
      <dgm:t>
        <a:bodyPr/>
        <a:lstStyle/>
        <a:p>
          <a:pPr rtl="0"/>
          <a:r>
            <a:rPr lang="en-US" dirty="0">
              <a:latin typeface="+mn-lt"/>
              <a:cs typeface="Arial" pitchFamily="34" charset="0"/>
            </a:rPr>
            <a:t>Tax Deductions</a:t>
          </a:r>
        </a:p>
      </dgm:t>
    </dgm:pt>
    <dgm:pt modelId="{0305D083-2B41-40AB-BD2A-ABF1131504C9}" type="parTrans" cxnId="{1212FDE8-58BC-43BC-B7D3-AA63310DB54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33202A3-A9BB-478A-8F63-2DF7EE829A56}" type="sibTrans" cxnId="{1212FDE8-58BC-43BC-B7D3-AA63310DB54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63CC666-D641-44B9-B425-224E3F774B2F}" type="pres">
      <dgm:prSet presAssocID="{A6D05CF1-AD2B-4E15-B759-1962580E18AE}" presName="Name0" presStyleCnt="0">
        <dgm:presLayoutVars>
          <dgm:chMax val="7"/>
          <dgm:chPref val="7"/>
          <dgm:dir/>
        </dgm:presLayoutVars>
      </dgm:prSet>
      <dgm:spPr/>
    </dgm:pt>
    <dgm:pt modelId="{F520BEF3-7CD3-4707-88E0-8D7F63B71599}" type="pres">
      <dgm:prSet presAssocID="{A6D05CF1-AD2B-4E15-B759-1962580E18AE}" presName="Name1" presStyleCnt="0"/>
      <dgm:spPr/>
    </dgm:pt>
    <dgm:pt modelId="{03281892-DEFB-40FE-BA70-FAE91A61070C}" type="pres">
      <dgm:prSet presAssocID="{A6D05CF1-AD2B-4E15-B759-1962580E18AE}" presName="cycle" presStyleCnt="0"/>
      <dgm:spPr/>
    </dgm:pt>
    <dgm:pt modelId="{E9E5B909-11C4-43E7-8B70-1DB2CC4D0CB0}" type="pres">
      <dgm:prSet presAssocID="{A6D05CF1-AD2B-4E15-B759-1962580E18AE}" presName="srcNode" presStyleLbl="node1" presStyleIdx="0" presStyleCnt="6"/>
      <dgm:spPr/>
    </dgm:pt>
    <dgm:pt modelId="{9D4FB28C-F2E5-4126-A848-07E050A8DD3B}" type="pres">
      <dgm:prSet presAssocID="{A6D05CF1-AD2B-4E15-B759-1962580E18AE}" presName="conn" presStyleLbl="parChTrans1D2" presStyleIdx="0" presStyleCnt="1"/>
      <dgm:spPr/>
    </dgm:pt>
    <dgm:pt modelId="{0FFD5AC1-D635-46C6-BD2A-F4494140483B}" type="pres">
      <dgm:prSet presAssocID="{A6D05CF1-AD2B-4E15-B759-1962580E18AE}" presName="extraNode" presStyleLbl="node1" presStyleIdx="0" presStyleCnt="6"/>
      <dgm:spPr/>
    </dgm:pt>
    <dgm:pt modelId="{E148721E-E4BE-4A78-A1B9-49967FEC61E2}" type="pres">
      <dgm:prSet presAssocID="{A6D05CF1-AD2B-4E15-B759-1962580E18AE}" presName="dstNode" presStyleLbl="node1" presStyleIdx="0" presStyleCnt="6"/>
      <dgm:spPr/>
    </dgm:pt>
    <dgm:pt modelId="{1D6A277D-870D-42E1-8E12-1ED124D02C71}" type="pres">
      <dgm:prSet presAssocID="{02D32587-AB42-4BB8-AB4A-1C695D296B8A}" presName="text_1" presStyleLbl="node1" presStyleIdx="0" presStyleCnt="6">
        <dgm:presLayoutVars>
          <dgm:bulletEnabled val="1"/>
        </dgm:presLayoutVars>
      </dgm:prSet>
      <dgm:spPr/>
    </dgm:pt>
    <dgm:pt modelId="{B1E74965-C3B4-4AD7-B5FA-DC2F9C5A916E}" type="pres">
      <dgm:prSet presAssocID="{02D32587-AB42-4BB8-AB4A-1C695D296B8A}" presName="accent_1" presStyleCnt="0"/>
      <dgm:spPr/>
    </dgm:pt>
    <dgm:pt modelId="{2792CFE0-FFE3-4C78-B4E8-F7E7442822B9}" type="pres">
      <dgm:prSet presAssocID="{02D32587-AB42-4BB8-AB4A-1C695D296B8A}" presName="accentRepeatNode" presStyleLbl="solidFgAcc1" presStyleIdx="0" presStyleCnt="6"/>
      <dgm:spPr/>
    </dgm:pt>
    <dgm:pt modelId="{D1BEFC23-2C37-40DB-8E26-F0EE0DD7B5B2}" type="pres">
      <dgm:prSet presAssocID="{BA91FD29-9490-4F80-A0E2-D25C1359711A}" presName="text_2" presStyleLbl="node1" presStyleIdx="1" presStyleCnt="6">
        <dgm:presLayoutVars>
          <dgm:bulletEnabled val="1"/>
        </dgm:presLayoutVars>
      </dgm:prSet>
      <dgm:spPr/>
    </dgm:pt>
    <dgm:pt modelId="{35389B34-F8F1-4D15-80C9-C03306CA4299}" type="pres">
      <dgm:prSet presAssocID="{BA91FD29-9490-4F80-A0E2-D25C1359711A}" presName="accent_2" presStyleCnt="0"/>
      <dgm:spPr/>
    </dgm:pt>
    <dgm:pt modelId="{24A0BD09-B4F2-4EBF-9683-0E898CB2F680}" type="pres">
      <dgm:prSet presAssocID="{BA91FD29-9490-4F80-A0E2-D25C1359711A}" presName="accentRepeatNode" presStyleLbl="solidFgAcc1" presStyleIdx="1" presStyleCnt="6"/>
      <dgm:spPr/>
    </dgm:pt>
    <dgm:pt modelId="{26329E5A-453B-428B-9FC6-2D9F86DAE02E}" type="pres">
      <dgm:prSet presAssocID="{CDB9B12B-65FB-430D-806F-EA715DB8DD45}" presName="text_3" presStyleLbl="node1" presStyleIdx="2" presStyleCnt="6">
        <dgm:presLayoutVars>
          <dgm:bulletEnabled val="1"/>
        </dgm:presLayoutVars>
      </dgm:prSet>
      <dgm:spPr/>
    </dgm:pt>
    <dgm:pt modelId="{5756B993-1285-4859-BEB2-3B8955E67423}" type="pres">
      <dgm:prSet presAssocID="{CDB9B12B-65FB-430D-806F-EA715DB8DD45}" presName="accent_3" presStyleCnt="0"/>
      <dgm:spPr/>
    </dgm:pt>
    <dgm:pt modelId="{D4589754-4085-4B98-9318-E031561D66DF}" type="pres">
      <dgm:prSet presAssocID="{CDB9B12B-65FB-430D-806F-EA715DB8DD45}" presName="accentRepeatNode" presStyleLbl="solidFgAcc1" presStyleIdx="2" presStyleCnt="6"/>
      <dgm:spPr/>
    </dgm:pt>
    <dgm:pt modelId="{C306DA30-53EB-411C-817F-7729E91D51CF}" type="pres">
      <dgm:prSet presAssocID="{70D46324-6B24-4686-A4FB-239270F0364F}" presName="text_4" presStyleLbl="node1" presStyleIdx="3" presStyleCnt="6">
        <dgm:presLayoutVars>
          <dgm:bulletEnabled val="1"/>
        </dgm:presLayoutVars>
      </dgm:prSet>
      <dgm:spPr/>
    </dgm:pt>
    <dgm:pt modelId="{0DDD7F50-FAE8-4628-A917-312EFC764310}" type="pres">
      <dgm:prSet presAssocID="{70D46324-6B24-4686-A4FB-239270F0364F}" presName="accent_4" presStyleCnt="0"/>
      <dgm:spPr/>
    </dgm:pt>
    <dgm:pt modelId="{4D0DF426-52F7-4043-AA08-1F20A36E55BE}" type="pres">
      <dgm:prSet presAssocID="{70D46324-6B24-4686-A4FB-239270F0364F}" presName="accentRepeatNode" presStyleLbl="solidFgAcc1" presStyleIdx="3" presStyleCnt="6"/>
      <dgm:spPr/>
    </dgm:pt>
    <dgm:pt modelId="{CC73240F-7BC9-42BE-8459-605D1622099F}" type="pres">
      <dgm:prSet presAssocID="{AA1CF7BA-FA77-4F46-A3B2-056AF11FE714}" presName="text_5" presStyleLbl="node1" presStyleIdx="4" presStyleCnt="6">
        <dgm:presLayoutVars>
          <dgm:bulletEnabled val="1"/>
        </dgm:presLayoutVars>
      </dgm:prSet>
      <dgm:spPr/>
    </dgm:pt>
    <dgm:pt modelId="{09936694-FCA6-4B9C-A547-3D141EA756E8}" type="pres">
      <dgm:prSet presAssocID="{AA1CF7BA-FA77-4F46-A3B2-056AF11FE714}" presName="accent_5" presStyleCnt="0"/>
      <dgm:spPr/>
    </dgm:pt>
    <dgm:pt modelId="{FE6D751F-2FC4-48F5-8C7C-F063B02A61E7}" type="pres">
      <dgm:prSet presAssocID="{AA1CF7BA-FA77-4F46-A3B2-056AF11FE714}" presName="accentRepeatNode" presStyleLbl="solidFgAcc1" presStyleIdx="4" presStyleCnt="6"/>
      <dgm:spPr/>
    </dgm:pt>
    <dgm:pt modelId="{D1AF2A5D-D198-4DB9-8519-9C001F045699}" type="pres">
      <dgm:prSet presAssocID="{4D41D5E8-1BCF-4BC0-90E8-FA5211CA29A2}" presName="text_6" presStyleLbl="node1" presStyleIdx="5" presStyleCnt="6">
        <dgm:presLayoutVars>
          <dgm:bulletEnabled val="1"/>
        </dgm:presLayoutVars>
      </dgm:prSet>
      <dgm:spPr/>
    </dgm:pt>
    <dgm:pt modelId="{1F9AA650-48EE-4A35-9250-1791F0FC9E83}" type="pres">
      <dgm:prSet presAssocID="{4D41D5E8-1BCF-4BC0-90E8-FA5211CA29A2}" presName="accent_6" presStyleCnt="0"/>
      <dgm:spPr/>
    </dgm:pt>
    <dgm:pt modelId="{35C4DE82-03F6-4422-9F4F-F058C6D5BE18}" type="pres">
      <dgm:prSet presAssocID="{4D41D5E8-1BCF-4BC0-90E8-FA5211CA29A2}" presName="accentRepeatNode" presStyleLbl="solidFgAcc1" presStyleIdx="5" presStyleCnt="6"/>
      <dgm:spPr/>
    </dgm:pt>
  </dgm:ptLst>
  <dgm:cxnLst>
    <dgm:cxn modelId="{92978408-B0D1-4DC4-B479-FAF39658979A}" srcId="{A6D05CF1-AD2B-4E15-B759-1962580E18AE}" destId="{AA1CF7BA-FA77-4F46-A3B2-056AF11FE714}" srcOrd="4" destOrd="0" parTransId="{80F27292-33E5-4590-9E5B-331D8894A059}" sibTransId="{A7A21034-C5E6-4940-8293-7AB7C66392FD}"/>
    <dgm:cxn modelId="{0906990D-A745-44C6-B49A-68A75A0DC976}" srcId="{A6D05CF1-AD2B-4E15-B759-1962580E18AE}" destId="{70D46324-6B24-4686-A4FB-239270F0364F}" srcOrd="3" destOrd="0" parTransId="{D20D17C6-B6F0-40CA-B8A8-591FBFB939D5}" sibTransId="{28B6BAC8-F205-4F80-AFCE-86436FFB0C87}"/>
    <dgm:cxn modelId="{10B9C023-8162-44C1-8862-5061903E7D9E}" type="presOf" srcId="{AA1CF7BA-FA77-4F46-A3B2-056AF11FE714}" destId="{CC73240F-7BC9-42BE-8459-605D1622099F}" srcOrd="0" destOrd="0" presId="urn:microsoft.com/office/officeart/2008/layout/VerticalCurvedList"/>
    <dgm:cxn modelId="{49A68B60-8227-48DE-AB5D-3B84B4600CF1}" type="presOf" srcId="{02D32587-AB42-4BB8-AB4A-1C695D296B8A}" destId="{1D6A277D-870D-42E1-8E12-1ED124D02C71}" srcOrd="0" destOrd="0" presId="urn:microsoft.com/office/officeart/2008/layout/VerticalCurvedList"/>
    <dgm:cxn modelId="{C4D86F41-3B72-499F-B251-96C21C40BD18}" type="presOf" srcId="{A6D05CF1-AD2B-4E15-B759-1962580E18AE}" destId="{B63CC666-D641-44B9-B425-224E3F774B2F}" srcOrd="0" destOrd="0" presId="urn:microsoft.com/office/officeart/2008/layout/VerticalCurvedList"/>
    <dgm:cxn modelId="{11B3E84C-9BCF-4BA9-A115-07AFE07F4507}" type="presOf" srcId="{4D41D5E8-1BCF-4BC0-90E8-FA5211CA29A2}" destId="{D1AF2A5D-D198-4DB9-8519-9C001F045699}" srcOrd="0" destOrd="0" presId="urn:microsoft.com/office/officeart/2008/layout/VerticalCurvedList"/>
    <dgm:cxn modelId="{D3409F95-C489-41BC-9FDC-4420F9202C52}" srcId="{A6D05CF1-AD2B-4E15-B759-1962580E18AE}" destId="{02D32587-AB42-4BB8-AB4A-1C695D296B8A}" srcOrd="0" destOrd="0" parTransId="{976503E9-299D-41CD-B7E2-EB642B0DACFD}" sibTransId="{2EE946D2-AEAD-4719-8D42-866FE7A93DA8}"/>
    <dgm:cxn modelId="{3247BCAD-23B2-4C5C-B899-DF10D4649BCA}" type="presOf" srcId="{2EE946D2-AEAD-4719-8D42-866FE7A93DA8}" destId="{9D4FB28C-F2E5-4126-A848-07E050A8DD3B}" srcOrd="0" destOrd="0" presId="urn:microsoft.com/office/officeart/2008/layout/VerticalCurvedList"/>
    <dgm:cxn modelId="{CDCBFEB3-576F-49B2-9424-CE8353EF4143}" type="presOf" srcId="{CDB9B12B-65FB-430D-806F-EA715DB8DD45}" destId="{26329E5A-453B-428B-9FC6-2D9F86DAE02E}" srcOrd="0" destOrd="0" presId="urn:microsoft.com/office/officeart/2008/layout/VerticalCurvedList"/>
    <dgm:cxn modelId="{12CD8AE0-F382-4533-B6F1-0F0C7F770759}" type="presOf" srcId="{BA91FD29-9490-4F80-A0E2-D25C1359711A}" destId="{D1BEFC23-2C37-40DB-8E26-F0EE0DD7B5B2}" srcOrd="0" destOrd="0" presId="urn:microsoft.com/office/officeart/2008/layout/VerticalCurvedList"/>
    <dgm:cxn modelId="{1212FDE8-58BC-43BC-B7D3-AA63310DB54F}" srcId="{A6D05CF1-AD2B-4E15-B759-1962580E18AE}" destId="{BA91FD29-9490-4F80-A0E2-D25C1359711A}" srcOrd="1" destOrd="0" parTransId="{0305D083-2B41-40AB-BD2A-ABF1131504C9}" sibTransId="{333202A3-A9BB-478A-8F63-2DF7EE829A56}"/>
    <dgm:cxn modelId="{8152F9EC-827B-47F7-B2A9-6F23E8FAEB3A}" srcId="{A6D05CF1-AD2B-4E15-B759-1962580E18AE}" destId="{CDB9B12B-65FB-430D-806F-EA715DB8DD45}" srcOrd="2" destOrd="0" parTransId="{E84351D2-DA1E-42B8-8524-9B91894E87A3}" sibTransId="{A5DB9023-BC5D-486E-9277-E343AF47D6FC}"/>
    <dgm:cxn modelId="{4E8B67ED-6466-42D5-AD50-AF7B80EC1C43}" srcId="{A6D05CF1-AD2B-4E15-B759-1962580E18AE}" destId="{4D41D5E8-1BCF-4BC0-90E8-FA5211CA29A2}" srcOrd="5" destOrd="0" parTransId="{3BC66CE1-248E-4F83-91D9-AB474BC122D6}" sibTransId="{5D3F2DE3-48D2-4FB3-B44C-7EDAB5171175}"/>
    <dgm:cxn modelId="{FC3FC0F1-FDC5-4B4D-A0F6-B4B1DD959674}" type="presOf" srcId="{70D46324-6B24-4686-A4FB-239270F0364F}" destId="{C306DA30-53EB-411C-817F-7729E91D51CF}" srcOrd="0" destOrd="0" presId="urn:microsoft.com/office/officeart/2008/layout/VerticalCurvedList"/>
    <dgm:cxn modelId="{05DCBF2A-B15A-4C48-9F6B-8E5E2BAF4FC9}" type="presParOf" srcId="{B63CC666-D641-44B9-B425-224E3F774B2F}" destId="{F520BEF3-7CD3-4707-88E0-8D7F63B71599}" srcOrd="0" destOrd="0" presId="urn:microsoft.com/office/officeart/2008/layout/VerticalCurvedList"/>
    <dgm:cxn modelId="{4B248BD5-16BE-451C-B2AA-36A95F0F4B41}" type="presParOf" srcId="{F520BEF3-7CD3-4707-88E0-8D7F63B71599}" destId="{03281892-DEFB-40FE-BA70-FAE91A61070C}" srcOrd="0" destOrd="0" presId="urn:microsoft.com/office/officeart/2008/layout/VerticalCurvedList"/>
    <dgm:cxn modelId="{FD5C97A2-A61E-412C-B71E-5348CFF53703}" type="presParOf" srcId="{03281892-DEFB-40FE-BA70-FAE91A61070C}" destId="{E9E5B909-11C4-43E7-8B70-1DB2CC4D0CB0}" srcOrd="0" destOrd="0" presId="urn:microsoft.com/office/officeart/2008/layout/VerticalCurvedList"/>
    <dgm:cxn modelId="{F8628A65-6193-4F25-B8D9-8238FB099B53}" type="presParOf" srcId="{03281892-DEFB-40FE-BA70-FAE91A61070C}" destId="{9D4FB28C-F2E5-4126-A848-07E050A8DD3B}" srcOrd="1" destOrd="0" presId="urn:microsoft.com/office/officeart/2008/layout/VerticalCurvedList"/>
    <dgm:cxn modelId="{3979E510-3FEE-49CC-9AED-744E55238773}" type="presParOf" srcId="{03281892-DEFB-40FE-BA70-FAE91A61070C}" destId="{0FFD5AC1-D635-46C6-BD2A-F4494140483B}" srcOrd="2" destOrd="0" presId="urn:microsoft.com/office/officeart/2008/layout/VerticalCurvedList"/>
    <dgm:cxn modelId="{FF08ED9B-55ED-43AF-9BE7-75F4BC6BE213}" type="presParOf" srcId="{03281892-DEFB-40FE-BA70-FAE91A61070C}" destId="{E148721E-E4BE-4A78-A1B9-49967FEC61E2}" srcOrd="3" destOrd="0" presId="urn:microsoft.com/office/officeart/2008/layout/VerticalCurvedList"/>
    <dgm:cxn modelId="{AF48BCEA-EBFB-472A-B0C5-788D03D967FF}" type="presParOf" srcId="{F520BEF3-7CD3-4707-88E0-8D7F63B71599}" destId="{1D6A277D-870D-42E1-8E12-1ED124D02C71}" srcOrd="1" destOrd="0" presId="urn:microsoft.com/office/officeart/2008/layout/VerticalCurvedList"/>
    <dgm:cxn modelId="{DD1F863A-52F7-40A1-9DFA-5F3F6F6A45F1}" type="presParOf" srcId="{F520BEF3-7CD3-4707-88E0-8D7F63B71599}" destId="{B1E74965-C3B4-4AD7-B5FA-DC2F9C5A916E}" srcOrd="2" destOrd="0" presId="urn:microsoft.com/office/officeart/2008/layout/VerticalCurvedList"/>
    <dgm:cxn modelId="{A6DC7CB3-F81A-4F7B-9D58-D0A198FAD97C}" type="presParOf" srcId="{B1E74965-C3B4-4AD7-B5FA-DC2F9C5A916E}" destId="{2792CFE0-FFE3-4C78-B4E8-F7E7442822B9}" srcOrd="0" destOrd="0" presId="urn:microsoft.com/office/officeart/2008/layout/VerticalCurvedList"/>
    <dgm:cxn modelId="{509458DD-B3D7-47E5-B701-DEE01AAA573A}" type="presParOf" srcId="{F520BEF3-7CD3-4707-88E0-8D7F63B71599}" destId="{D1BEFC23-2C37-40DB-8E26-F0EE0DD7B5B2}" srcOrd="3" destOrd="0" presId="urn:microsoft.com/office/officeart/2008/layout/VerticalCurvedList"/>
    <dgm:cxn modelId="{B89B79FC-2241-4598-85CB-68C6D8397EE5}" type="presParOf" srcId="{F520BEF3-7CD3-4707-88E0-8D7F63B71599}" destId="{35389B34-F8F1-4D15-80C9-C03306CA4299}" srcOrd="4" destOrd="0" presId="urn:microsoft.com/office/officeart/2008/layout/VerticalCurvedList"/>
    <dgm:cxn modelId="{5C859998-6A26-4125-910D-CE2648316E15}" type="presParOf" srcId="{35389B34-F8F1-4D15-80C9-C03306CA4299}" destId="{24A0BD09-B4F2-4EBF-9683-0E898CB2F680}" srcOrd="0" destOrd="0" presId="urn:microsoft.com/office/officeart/2008/layout/VerticalCurvedList"/>
    <dgm:cxn modelId="{9F28B502-5447-4DE3-B83F-9762A4E09771}" type="presParOf" srcId="{F520BEF3-7CD3-4707-88E0-8D7F63B71599}" destId="{26329E5A-453B-428B-9FC6-2D9F86DAE02E}" srcOrd="5" destOrd="0" presId="urn:microsoft.com/office/officeart/2008/layout/VerticalCurvedList"/>
    <dgm:cxn modelId="{4111D048-7464-40CB-B89D-458011992FCA}" type="presParOf" srcId="{F520BEF3-7CD3-4707-88E0-8D7F63B71599}" destId="{5756B993-1285-4859-BEB2-3B8955E67423}" srcOrd="6" destOrd="0" presId="urn:microsoft.com/office/officeart/2008/layout/VerticalCurvedList"/>
    <dgm:cxn modelId="{3216589D-2ADF-4D25-83AF-FC1C9B4CA664}" type="presParOf" srcId="{5756B993-1285-4859-BEB2-3B8955E67423}" destId="{D4589754-4085-4B98-9318-E031561D66DF}" srcOrd="0" destOrd="0" presId="urn:microsoft.com/office/officeart/2008/layout/VerticalCurvedList"/>
    <dgm:cxn modelId="{4EAFFA4C-9030-44EF-A6EB-A1FB7B8E0845}" type="presParOf" srcId="{F520BEF3-7CD3-4707-88E0-8D7F63B71599}" destId="{C306DA30-53EB-411C-817F-7729E91D51CF}" srcOrd="7" destOrd="0" presId="urn:microsoft.com/office/officeart/2008/layout/VerticalCurvedList"/>
    <dgm:cxn modelId="{473B40D2-55ED-4EE2-AF6D-EC0EB73AE946}" type="presParOf" srcId="{F520BEF3-7CD3-4707-88E0-8D7F63B71599}" destId="{0DDD7F50-FAE8-4628-A917-312EFC764310}" srcOrd="8" destOrd="0" presId="urn:microsoft.com/office/officeart/2008/layout/VerticalCurvedList"/>
    <dgm:cxn modelId="{AEA70282-5CB4-4813-AC68-BCF967A85DE7}" type="presParOf" srcId="{0DDD7F50-FAE8-4628-A917-312EFC764310}" destId="{4D0DF426-52F7-4043-AA08-1F20A36E55BE}" srcOrd="0" destOrd="0" presId="urn:microsoft.com/office/officeart/2008/layout/VerticalCurvedList"/>
    <dgm:cxn modelId="{E0DC2710-70D4-46E5-91C9-F5864C752E7B}" type="presParOf" srcId="{F520BEF3-7CD3-4707-88E0-8D7F63B71599}" destId="{CC73240F-7BC9-42BE-8459-605D1622099F}" srcOrd="9" destOrd="0" presId="urn:microsoft.com/office/officeart/2008/layout/VerticalCurvedList"/>
    <dgm:cxn modelId="{4EABC553-8E04-4C74-B765-BDE9459A605A}" type="presParOf" srcId="{F520BEF3-7CD3-4707-88E0-8D7F63B71599}" destId="{09936694-FCA6-4B9C-A547-3D141EA756E8}" srcOrd="10" destOrd="0" presId="urn:microsoft.com/office/officeart/2008/layout/VerticalCurvedList"/>
    <dgm:cxn modelId="{5B01D2DF-7EC0-43B3-902E-B319D7795055}" type="presParOf" srcId="{09936694-FCA6-4B9C-A547-3D141EA756E8}" destId="{FE6D751F-2FC4-48F5-8C7C-F063B02A61E7}" srcOrd="0" destOrd="0" presId="urn:microsoft.com/office/officeart/2008/layout/VerticalCurvedList"/>
    <dgm:cxn modelId="{721EA4F4-AD58-49E3-BDE5-194F5493D2C5}" type="presParOf" srcId="{F520BEF3-7CD3-4707-88E0-8D7F63B71599}" destId="{D1AF2A5D-D198-4DB9-8519-9C001F045699}" srcOrd="11" destOrd="0" presId="urn:microsoft.com/office/officeart/2008/layout/VerticalCurvedList"/>
    <dgm:cxn modelId="{2E805250-F818-4495-BDF0-0DE5823EE458}" type="presParOf" srcId="{F520BEF3-7CD3-4707-88E0-8D7F63B71599}" destId="{1F9AA650-48EE-4A35-9250-1791F0FC9E83}" srcOrd="12" destOrd="0" presId="urn:microsoft.com/office/officeart/2008/layout/VerticalCurvedList"/>
    <dgm:cxn modelId="{BB42ACE1-336F-4B4E-B640-8212816087FA}" type="presParOf" srcId="{1F9AA650-48EE-4A35-9250-1791F0FC9E83}" destId="{35C4DE82-03F6-4422-9F4F-F058C6D5BE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846909-3AAC-4BB4-9B1A-892D0EE8B477}" type="doc">
      <dgm:prSet loTypeId="urn:microsoft.com/office/officeart/2008/layout/BendingPictureCaptionList" loCatId="picture" qsTypeId="urn:microsoft.com/office/officeart/2005/8/quickstyle/simple4" qsCatId="simple" csTypeId="urn:microsoft.com/office/officeart/2005/8/colors/accent0_3" csCatId="mainScheme" phldr="1"/>
      <dgm:spPr/>
    </dgm:pt>
    <dgm:pt modelId="{2BA3ACA5-DE36-4AB9-9E00-14210E41AA58}">
      <dgm:prSet phldrT="[Text]"/>
      <dgm:spPr/>
      <dgm:t>
        <a:bodyPr/>
        <a:lstStyle/>
        <a:p>
          <a:r>
            <a:rPr lang="en-US" dirty="0"/>
            <a:t>Let American National be your “Back Office” Support</a:t>
          </a:r>
        </a:p>
      </dgm:t>
    </dgm:pt>
    <dgm:pt modelId="{29FB4AB9-6D89-47FF-8233-459C5516773B}" type="parTrans" cxnId="{74E83C9C-F30F-446F-A7A4-B73CDC5F2630}">
      <dgm:prSet/>
      <dgm:spPr/>
      <dgm:t>
        <a:bodyPr/>
        <a:lstStyle/>
        <a:p>
          <a:endParaRPr lang="en-US"/>
        </a:p>
      </dgm:t>
    </dgm:pt>
    <dgm:pt modelId="{D72DCBC6-B1E1-4456-B2A8-1AC3A752D1E8}" type="sibTrans" cxnId="{74E83C9C-F30F-446F-A7A4-B73CDC5F2630}">
      <dgm:prSet/>
      <dgm:spPr/>
      <dgm:t>
        <a:bodyPr/>
        <a:lstStyle/>
        <a:p>
          <a:endParaRPr lang="en-US"/>
        </a:p>
      </dgm:t>
    </dgm:pt>
    <dgm:pt modelId="{5AD3FF4E-D762-4420-A5DB-ECF7D85272D4}" type="pres">
      <dgm:prSet presAssocID="{0A846909-3AAC-4BB4-9B1A-892D0EE8B477}" presName="Name0" presStyleCnt="0">
        <dgm:presLayoutVars>
          <dgm:dir/>
          <dgm:resizeHandles val="exact"/>
        </dgm:presLayoutVars>
      </dgm:prSet>
      <dgm:spPr/>
    </dgm:pt>
    <dgm:pt modelId="{4364212D-5C0B-44C4-A481-1FA1BA7A9E4E}" type="pres">
      <dgm:prSet presAssocID="{2BA3ACA5-DE36-4AB9-9E00-14210E41AA58}" presName="composite" presStyleCnt="0"/>
      <dgm:spPr/>
    </dgm:pt>
    <dgm:pt modelId="{50B9D5B3-63BF-4B32-ABB7-BC81DD4F65BA}" type="pres">
      <dgm:prSet presAssocID="{2BA3ACA5-DE36-4AB9-9E00-14210E41AA58}" presName="rect1" presStyleLbl="bgImgPlace1" presStyleIdx="0" presStyleCnt="1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417"/>
          </a:stretch>
        </a:blipFill>
      </dgm:spPr>
      <dgm:extLst>
        <a:ext uri="{E40237B7-FDA0-4F09-8148-C483321AD2D9}">
          <dgm14:cNvPr xmlns:dgm14="http://schemas.microsoft.com/office/drawing/2010/diagram" id="0" name="" descr="C:\Documents and Settings\IM7Y1K\Local Settings\Temporary Internet Files\Content.IE5\6MB7L8AI\MP900341421[1].jpg"/>
        </a:ext>
      </dgm:extLst>
    </dgm:pt>
    <dgm:pt modelId="{31E65770-D8EB-440A-B930-293FE4C9F417}" type="pres">
      <dgm:prSet presAssocID="{2BA3ACA5-DE36-4AB9-9E00-14210E41AA58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74E83C9C-F30F-446F-A7A4-B73CDC5F2630}" srcId="{0A846909-3AAC-4BB4-9B1A-892D0EE8B477}" destId="{2BA3ACA5-DE36-4AB9-9E00-14210E41AA58}" srcOrd="0" destOrd="0" parTransId="{29FB4AB9-6D89-47FF-8233-459C5516773B}" sibTransId="{D72DCBC6-B1E1-4456-B2A8-1AC3A752D1E8}"/>
    <dgm:cxn modelId="{551703A8-AC42-473F-8A2D-FE9AD5BBB29B}" type="presOf" srcId="{2BA3ACA5-DE36-4AB9-9E00-14210E41AA58}" destId="{31E65770-D8EB-440A-B930-293FE4C9F417}" srcOrd="0" destOrd="0" presId="urn:microsoft.com/office/officeart/2008/layout/BendingPictureCaptionList"/>
    <dgm:cxn modelId="{1D9442BB-BE9B-4386-B4E7-9A7B7F91A82C}" type="presOf" srcId="{0A846909-3AAC-4BB4-9B1A-892D0EE8B477}" destId="{5AD3FF4E-D762-4420-A5DB-ECF7D85272D4}" srcOrd="0" destOrd="0" presId="urn:microsoft.com/office/officeart/2008/layout/BendingPictureCaptionList"/>
    <dgm:cxn modelId="{7D92B494-B9A7-4E07-8312-5C43BA0C9C22}" type="presParOf" srcId="{5AD3FF4E-D762-4420-A5DB-ECF7D85272D4}" destId="{4364212D-5C0B-44C4-A481-1FA1BA7A9E4E}" srcOrd="0" destOrd="0" presId="urn:microsoft.com/office/officeart/2008/layout/BendingPictureCaptionList"/>
    <dgm:cxn modelId="{79CE745A-1062-4F36-A49F-225319D1D748}" type="presParOf" srcId="{4364212D-5C0B-44C4-A481-1FA1BA7A9E4E}" destId="{50B9D5B3-63BF-4B32-ABB7-BC81DD4F65BA}" srcOrd="0" destOrd="0" presId="urn:microsoft.com/office/officeart/2008/layout/BendingPictureCaptionList"/>
    <dgm:cxn modelId="{E0EDC396-6067-436E-B474-7660E3F9FAE4}" type="presParOf" srcId="{4364212D-5C0B-44C4-A481-1FA1BA7A9E4E}" destId="{31E65770-D8EB-440A-B930-293FE4C9F41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0BA02A-E7C2-4970-8D40-F0A44A1BCFF2}" type="doc">
      <dgm:prSet loTypeId="urn:diagrams.loki3.com/BracketList+Icon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38060DD-25E9-4512-84FD-6F68ED0483AA}">
      <dgm:prSet custT="1"/>
      <dgm:spPr/>
      <dgm:t>
        <a:bodyPr/>
        <a:lstStyle/>
        <a:p>
          <a:pPr rtl="0"/>
          <a:r>
            <a:rPr lang="en-US" sz="2400" b="1" dirty="0">
              <a:latin typeface="+mn-lt"/>
              <a:cs typeface="Arial" pitchFamily="34" charset="0"/>
            </a:rPr>
            <a:t>Installation</a:t>
          </a:r>
          <a:endParaRPr lang="en-US" sz="2400" dirty="0">
            <a:latin typeface="+mn-lt"/>
            <a:cs typeface="Arial" pitchFamily="34" charset="0"/>
          </a:endParaRPr>
        </a:p>
      </dgm:t>
    </dgm:pt>
    <dgm:pt modelId="{E05BD747-1F36-400B-8696-364714B6CB12}" type="parTrans" cxnId="{5C684788-0D69-48D3-B2A7-3384B7048655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E3ABA354-D5AF-42DA-890B-53893F3B2070}" type="sibTrans" cxnId="{5C684788-0D69-48D3-B2A7-3384B7048655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8FAF0F4E-F69D-4B46-BDD6-5CD0A2322B4D}">
      <dgm:prSet custT="1"/>
      <dgm:spPr/>
      <dgm:t>
        <a:bodyPr/>
        <a:lstStyle/>
        <a:p>
          <a:pPr rtl="0"/>
          <a:r>
            <a:rPr lang="en-US" sz="2400" b="1" dirty="0">
              <a:latin typeface="+mn-lt"/>
              <a:cs typeface="Arial" pitchFamily="34" charset="0"/>
            </a:rPr>
            <a:t>$600</a:t>
          </a:r>
          <a:endParaRPr lang="en-US" sz="2400" dirty="0">
            <a:latin typeface="+mn-lt"/>
            <a:cs typeface="Arial" pitchFamily="34" charset="0"/>
          </a:endParaRPr>
        </a:p>
      </dgm:t>
    </dgm:pt>
    <dgm:pt modelId="{4ACB6490-DF94-4A53-AC53-8BFC5BA71035}" type="parTrans" cxnId="{8CBD6E07-2BF5-4A57-813A-17EAAD52A9CF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5C55D1C7-476B-407A-8A64-347CFCAF943A}" type="sibTrans" cxnId="{8CBD6E07-2BF5-4A57-813A-17EAAD52A9CF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6911A260-21C3-4B2A-A26E-B376C65F0D6D}">
      <dgm:prSet custT="1"/>
      <dgm:spPr/>
      <dgm:t>
        <a:bodyPr/>
        <a:lstStyle/>
        <a:p>
          <a:pPr rtl="0"/>
          <a:r>
            <a:rPr lang="en-US" sz="2000" b="1" dirty="0">
              <a:latin typeface="+mn-lt"/>
              <a:cs typeface="Arial" pitchFamily="34" charset="0"/>
            </a:rPr>
            <a:t>Flat Annual Administration Fee</a:t>
          </a:r>
          <a:endParaRPr lang="en-US" sz="2000" dirty="0">
            <a:latin typeface="+mn-lt"/>
            <a:cs typeface="Arial" pitchFamily="34" charset="0"/>
          </a:endParaRPr>
        </a:p>
      </dgm:t>
    </dgm:pt>
    <dgm:pt modelId="{D34C7AA7-1EC6-4DE4-A40C-8AAE64DA507E}" type="parTrans" cxnId="{D0269935-B23D-4644-A236-517B5A8D14C6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5F8CCF41-1E65-4F54-9C69-03A058529C73}" type="sibTrans" cxnId="{D0269935-B23D-4644-A236-517B5A8D14C6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144EDAAB-AEA8-4163-9F83-A03F40AA5148}">
      <dgm:prSet custT="1"/>
      <dgm:spPr/>
      <dgm:t>
        <a:bodyPr/>
        <a:lstStyle/>
        <a:p>
          <a:pPr rtl="0"/>
          <a:r>
            <a:rPr lang="en-US" sz="2400" b="1" dirty="0">
              <a:latin typeface="+mn-lt"/>
              <a:cs typeface="Arial" pitchFamily="34" charset="0"/>
            </a:rPr>
            <a:t>1-25 Lives  </a:t>
          </a:r>
          <a:br>
            <a:rPr lang="en-US" sz="2400" b="1" dirty="0">
              <a:latin typeface="+mn-lt"/>
              <a:cs typeface="Arial" pitchFamily="34" charset="0"/>
            </a:rPr>
          </a:br>
          <a:r>
            <a:rPr lang="en-US" sz="2400" b="1" dirty="0">
              <a:latin typeface="+mn-lt"/>
              <a:cs typeface="Arial" pitchFamily="34" charset="0"/>
            </a:rPr>
            <a:t>Base $400 - $2,600</a:t>
          </a:r>
          <a:endParaRPr lang="en-US" sz="2400" dirty="0">
            <a:latin typeface="+mn-lt"/>
            <a:cs typeface="Arial" pitchFamily="34" charset="0"/>
          </a:endParaRPr>
        </a:p>
      </dgm:t>
    </dgm:pt>
    <dgm:pt modelId="{3E51F6B4-9571-403C-A519-9E6D9AE00530}" type="parTrans" cxnId="{69C5D1A6-0B04-4EC9-8ABD-432140AB8E77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5CF3E2B9-3F30-4187-AAE2-0FF0C8A1F908}" type="sibTrans" cxnId="{69C5D1A6-0B04-4EC9-8ABD-432140AB8E77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010356E6-EFE1-4177-90C7-5EA0610CBD17}">
      <dgm:prSet custT="1"/>
      <dgm:spPr/>
      <dgm:t>
        <a:bodyPr/>
        <a:lstStyle/>
        <a:p>
          <a:pPr rtl="0"/>
          <a:r>
            <a:rPr lang="en-US" sz="2400" dirty="0">
              <a:latin typeface="+mn-lt"/>
              <a:cs typeface="Arial" pitchFamily="34" charset="0"/>
            </a:rPr>
            <a:t>$20 - $75 per participant</a:t>
          </a:r>
        </a:p>
      </dgm:t>
    </dgm:pt>
    <dgm:pt modelId="{38FF575A-884F-4B18-9DE0-0155E1E6F5D9}" type="parTrans" cxnId="{B9C35E15-3D14-46F3-A05B-E04B102B6269}">
      <dgm:prSet/>
      <dgm:spPr/>
      <dgm:t>
        <a:bodyPr/>
        <a:lstStyle/>
        <a:p>
          <a:endParaRPr lang="en-US"/>
        </a:p>
      </dgm:t>
    </dgm:pt>
    <dgm:pt modelId="{5F6D8A27-CF6E-48AD-99F2-53D5A811237E}" type="sibTrans" cxnId="{B9C35E15-3D14-46F3-A05B-E04B102B6269}">
      <dgm:prSet/>
      <dgm:spPr/>
      <dgm:t>
        <a:bodyPr/>
        <a:lstStyle/>
        <a:p>
          <a:endParaRPr lang="en-US"/>
        </a:p>
      </dgm:t>
    </dgm:pt>
    <dgm:pt modelId="{2ECE7184-3D05-426A-BEB3-1D5B87ECB24B}" type="pres">
      <dgm:prSet presAssocID="{F80BA02A-E7C2-4970-8D40-F0A44A1BCFF2}" presName="Name0" presStyleCnt="0">
        <dgm:presLayoutVars>
          <dgm:dir/>
          <dgm:animLvl val="lvl"/>
          <dgm:resizeHandles val="exact"/>
        </dgm:presLayoutVars>
      </dgm:prSet>
      <dgm:spPr/>
    </dgm:pt>
    <dgm:pt modelId="{978197D4-B75D-4D1E-868F-DC462202088B}" type="pres">
      <dgm:prSet presAssocID="{838060DD-25E9-4512-84FD-6F68ED0483AA}" presName="linNode" presStyleCnt="0"/>
      <dgm:spPr/>
    </dgm:pt>
    <dgm:pt modelId="{5884CB66-8F3F-4AB3-A943-6080E614C8DC}" type="pres">
      <dgm:prSet presAssocID="{838060DD-25E9-4512-84FD-6F68ED0483AA}" presName="parTx" presStyleLbl="revTx" presStyleIdx="0" presStyleCnt="2" custScaleX="128594">
        <dgm:presLayoutVars>
          <dgm:chMax val="1"/>
          <dgm:bulletEnabled val="1"/>
        </dgm:presLayoutVars>
      </dgm:prSet>
      <dgm:spPr/>
    </dgm:pt>
    <dgm:pt modelId="{E5483141-3C66-4A0E-B510-A0B7AB466E2D}" type="pres">
      <dgm:prSet presAssocID="{838060DD-25E9-4512-84FD-6F68ED0483AA}" presName="bracket" presStyleLbl="parChTrans1D1" presStyleIdx="0" presStyleCnt="2"/>
      <dgm:spPr/>
    </dgm:pt>
    <dgm:pt modelId="{A06A45D8-5528-47D8-9A04-7B2433C7C699}" type="pres">
      <dgm:prSet presAssocID="{838060DD-25E9-4512-84FD-6F68ED0483AA}" presName="spH" presStyleCnt="0"/>
      <dgm:spPr/>
    </dgm:pt>
    <dgm:pt modelId="{1732AB8C-1F6C-4E2C-9E5E-8BE663F8F078}" type="pres">
      <dgm:prSet presAssocID="{838060DD-25E9-4512-84FD-6F68ED0483AA}" presName="desTx" presStyleLbl="node1" presStyleIdx="0" presStyleCnt="2" custScaleX="71385">
        <dgm:presLayoutVars>
          <dgm:bulletEnabled val="1"/>
        </dgm:presLayoutVars>
      </dgm:prSet>
      <dgm:spPr/>
    </dgm:pt>
    <dgm:pt modelId="{69EC42A1-2353-4FAC-8C10-395EDB1F2E65}" type="pres">
      <dgm:prSet presAssocID="{E3ABA354-D5AF-42DA-890B-53893F3B2070}" presName="spV" presStyleCnt="0"/>
      <dgm:spPr/>
    </dgm:pt>
    <dgm:pt modelId="{B5A02588-BCA5-4313-B541-AA8C4F0F4470}" type="pres">
      <dgm:prSet presAssocID="{6911A260-21C3-4B2A-A26E-B376C65F0D6D}" presName="linNode" presStyleCnt="0"/>
      <dgm:spPr/>
    </dgm:pt>
    <dgm:pt modelId="{421A4E1A-E03F-45D8-81F9-DA7E06374311}" type="pres">
      <dgm:prSet presAssocID="{6911A260-21C3-4B2A-A26E-B376C65F0D6D}" presName="parTx" presStyleLbl="revTx" presStyleIdx="1" presStyleCnt="2" custScaleX="141032" custLinFactNeighborX="-92002">
        <dgm:presLayoutVars>
          <dgm:chMax val="1"/>
          <dgm:bulletEnabled val="1"/>
        </dgm:presLayoutVars>
      </dgm:prSet>
      <dgm:spPr/>
    </dgm:pt>
    <dgm:pt modelId="{F30470DF-F7C1-4D20-94A2-54BC30F8DA28}" type="pres">
      <dgm:prSet presAssocID="{6911A260-21C3-4B2A-A26E-B376C65F0D6D}" presName="bracket" presStyleLbl="parChTrans1D1" presStyleIdx="1" presStyleCnt="2" custLinFactX="-1036" custLinFactNeighborX="-100000"/>
      <dgm:spPr/>
    </dgm:pt>
    <dgm:pt modelId="{10313E22-BE4D-4014-8AF9-2E83E849A047}" type="pres">
      <dgm:prSet presAssocID="{6911A260-21C3-4B2A-A26E-B376C65F0D6D}" presName="spH" presStyleCnt="0"/>
      <dgm:spPr/>
    </dgm:pt>
    <dgm:pt modelId="{6EA83FD5-C124-446C-BFA2-65ED299BD855}" type="pres">
      <dgm:prSet presAssocID="{6911A260-21C3-4B2A-A26E-B376C65F0D6D}" presName="desTx" presStyleLbl="node1" presStyleIdx="1" presStyleCnt="2" custScaleX="71385" custLinFactX="-76" custLinFactNeighborX="-100000">
        <dgm:presLayoutVars>
          <dgm:bulletEnabled val="1"/>
        </dgm:presLayoutVars>
      </dgm:prSet>
      <dgm:spPr/>
    </dgm:pt>
  </dgm:ptLst>
  <dgm:cxnLst>
    <dgm:cxn modelId="{AA9CF004-AD4D-4E0B-BE2C-453411C83791}" type="presOf" srcId="{8FAF0F4E-F69D-4B46-BDD6-5CD0A2322B4D}" destId="{1732AB8C-1F6C-4E2C-9E5E-8BE663F8F078}" srcOrd="0" destOrd="0" presId="urn:diagrams.loki3.com/BracketList+Icon"/>
    <dgm:cxn modelId="{8CBD6E07-2BF5-4A57-813A-17EAAD52A9CF}" srcId="{838060DD-25E9-4512-84FD-6F68ED0483AA}" destId="{8FAF0F4E-F69D-4B46-BDD6-5CD0A2322B4D}" srcOrd="0" destOrd="0" parTransId="{4ACB6490-DF94-4A53-AC53-8BFC5BA71035}" sibTransId="{5C55D1C7-476B-407A-8A64-347CFCAF943A}"/>
    <dgm:cxn modelId="{B9C35E15-3D14-46F3-A05B-E04B102B6269}" srcId="{6911A260-21C3-4B2A-A26E-B376C65F0D6D}" destId="{010356E6-EFE1-4177-90C7-5EA0610CBD17}" srcOrd="1" destOrd="0" parTransId="{38FF575A-884F-4B18-9DE0-0155E1E6F5D9}" sibTransId="{5F6D8A27-CF6E-48AD-99F2-53D5A811237E}"/>
    <dgm:cxn modelId="{238A8D1E-943D-49E6-A50C-12C4B1117B85}" type="presOf" srcId="{010356E6-EFE1-4177-90C7-5EA0610CBD17}" destId="{6EA83FD5-C124-446C-BFA2-65ED299BD855}" srcOrd="0" destOrd="1" presId="urn:diagrams.loki3.com/BracketList+Icon"/>
    <dgm:cxn modelId="{D1677A1F-AF7F-4DB0-8D8E-EF170902AB3C}" type="presOf" srcId="{6911A260-21C3-4B2A-A26E-B376C65F0D6D}" destId="{421A4E1A-E03F-45D8-81F9-DA7E06374311}" srcOrd="0" destOrd="0" presId="urn:diagrams.loki3.com/BracketList+Icon"/>
    <dgm:cxn modelId="{D0269935-B23D-4644-A236-517B5A8D14C6}" srcId="{F80BA02A-E7C2-4970-8D40-F0A44A1BCFF2}" destId="{6911A260-21C3-4B2A-A26E-B376C65F0D6D}" srcOrd="1" destOrd="0" parTransId="{D34C7AA7-1EC6-4DE4-A40C-8AAE64DA507E}" sibTransId="{5F8CCF41-1E65-4F54-9C69-03A058529C73}"/>
    <dgm:cxn modelId="{A8A92B67-AEA9-42D1-8ECE-BA40AAF8623F}" type="presOf" srcId="{144EDAAB-AEA8-4163-9F83-A03F40AA5148}" destId="{6EA83FD5-C124-446C-BFA2-65ED299BD855}" srcOrd="0" destOrd="0" presId="urn:diagrams.loki3.com/BracketList+Icon"/>
    <dgm:cxn modelId="{5C684788-0D69-48D3-B2A7-3384B7048655}" srcId="{F80BA02A-E7C2-4970-8D40-F0A44A1BCFF2}" destId="{838060DD-25E9-4512-84FD-6F68ED0483AA}" srcOrd="0" destOrd="0" parTransId="{E05BD747-1F36-400B-8696-364714B6CB12}" sibTransId="{E3ABA354-D5AF-42DA-890B-53893F3B2070}"/>
    <dgm:cxn modelId="{69C5D1A6-0B04-4EC9-8ABD-432140AB8E77}" srcId="{6911A260-21C3-4B2A-A26E-B376C65F0D6D}" destId="{144EDAAB-AEA8-4163-9F83-A03F40AA5148}" srcOrd="0" destOrd="0" parTransId="{3E51F6B4-9571-403C-A519-9E6D9AE00530}" sibTransId="{5CF3E2B9-3F30-4187-AAE2-0FF0C8A1F908}"/>
    <dgm:cxn modelId="{FBA5B3CB-88AE-4A22-8499-15C814A0F2CF}" type="presOf" srcId="{838060DD-25E9-4512-84FD-6F68ED0483AA}" destId="{5884CB66-8F3F-4AB3-A943-6080E614C8DC}" srcOrd="0" destOrd="0" presId="urn:diagrams.loki3.com/BracketList+Icon"/>
    <dgm:cxn modelId="{01D3CCCB-952B-46A7-87F3-9EB05B56F4E6}" type="presOf" srcId="{F80BA02A-E7C2-4970-8D40-F0A44A1BCFF2}" destId="{2ECE7184-3D05-426A-BEB3-1D5B87ECB24B}" srcOrd="0" destOrd="0" presId="urn:diagrams.loki3.com/BracketList+Icon"/>
    <dgm:cxn modelId="{3A07A942-BAF2-4224-8D6B-9938BAA1E86B}" type="presParOf" srcId="{2ECE7184-3D05-426A-BEB3-1D5B87ECB24B}" destId="{978197D4-B75D-4D1E-868F-DC462202088B}" srcOrd="0" destOrd="0" presId="urn:diagrams.loki3.com/BracketList+Icon"/>
    <dgm:cxn modelId="{FF1833E5-4327-493E-B334-8C814F5DC0B3}" type="presParOf" srcId="{978197D4-B75D-4D1E-868F-DC462202088B}" destId="{5884CB66-8F3F-4AB3-A943-6080E614C8DC}" srcOrd="0" destOrd="0" presId="urn:diagrams.loki3.com/BracketList+Icon"/>
    <dgm:cxn modelId="{621A69E7-59C5-41C5-87C4-D0E551CAFA94}" type="presParOf" srcId="{978197D4-B75D-4D1E-868F-DC462202088B}" destId="{E5483141-3C66-4A0E-B510-A0B7AB466E2D}" srcOrd="1" destOrd="0" presId="urn:diagrams.loki3.com/BracketList+Icon"/>
    <dgm:cxn modelId="{AF6E8384-504D-49CF-A306-0C2FDD2F933D}" type="presParOf" srcId="{978197D4-B75D-4D1E-868F-DC462202088B}" destId="{A06A45D8-5528-47D8-9A04-7B2433C7C699}" srcOrd="2" destOrd="0" presId="urn:diagrams.loki3.com/BracketList+Icon"/>
    <dgm:cxn modelId="{5F25ED03-823E-465D-99CE-26140F753056}" type="presParOf" srcId="{978197D4-B75D-4D1E-868F-DC462202088B}" destId="{1732AB8C-1F6C-4E2C-9E5E-8BE663F8F078}" srcOrd="3" destOrd="0" presId="urn:diagrams.loki3.com/BracketList+Icon"/>
    <dgm:cxn modelId="{8A06DD31-FD5C-4DF3-95F7-4365CE6BF52A}" type="presParOf" srcId="{2ECE7184-3D05-426A-BEB3-1D5B87ECB24B}" destId="{69EC42A1-2353-4FAC-8C10-395EDB1F2E65}" srcOrd="1" destOrd="0" presId="urn:diagrams.loki3.com/BracketList+Icon"/>
    <dgm:cxn modelId="{0F4E01A3-A119-49A9-ACF8-AB0CE6B3B563}" type="presParOf" srcId="{2ECE7184-3D05-426A-BEB3-1D5B87ECB24B}" destId="{B5A02588-BCA5-4313-B541-AA8C4F0F4470}" srcOrd="2" destOrd="0" presId="urn:diagrams.loki3.com/BracketList+Icon"/>
    <dgm:cxn modelId="{911EDB9E-4E79-4B35-9B0D-B5F6441BA652}" type="presParOf" srcId="{B5A02588-BCA5-4313-B541-AA8C4F0F4470}" destId="{421A4E1A-E03F-45D8-81F9-DA7E06374311}" srcOrd="0" destOrd="0" presId="urn:diagrams.loki3.com/BracketList+Icon"/>
    <dgm:cxn modelId="{D79617A3-42B3-41B6-9244-31C4B9880499}" type="presParOf" srcId="{B5A02588-BCA5-4313-B541-AA8C4F0F4470}" destId="{F30470DF-F7C1-4D20-94A2-54BC30F8DA28}" srcOrd="1" destOrd="0" presId="urn:diagrams.loki3.com/BracketList+Icon"/>
    <dgm:cxn modelId="{A7CFDEEA-D707-42C3-BCD1-00CBFF885935}" type="presParOf" srcId="{B5A02588-BCA5-4313-B541-AA8C4F0F4470}" destId="{10313E22-BE4D-4014-8AF9-2E83E849A047}" srcOrd="2" destOrd="0" presId="urn:diagrams.loki3.com/BracketList+Icon"/>
    <dgm:cxn modelId="{CF5FD35E-A683-417C-8D07-94B73DE3C822}" type="presParOf" srcId="{B5A02588-BCA5-4313-B541-AA8C4F0F4470}" destId="{6EA83FD5-C124-446C-BFA2-65ED299BD85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8FD8D7-C12B-44D0-B715-53FEAECF5C2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31F971-43B5-4BF2-AB60-A323BB42F307}">
      <dgm:prSet/>
      <dgm:spPr/>
      <dgm:t>
        <a:bodyPr/>
        <a:lstStyle/>
        <a:p>
          <a:pPr rtl="0"/>
          <a:r>
            <a:rPr lang="en-US" b="1" dirty="0">
              <a:latin typeface="+mn-lt"/>
              <a:cs typeface="Arial" pitchFamily="34" charset="0"/>
            </a:rPr>
            <a:t>You Submit A Census To Us</a:t>
          </a:r>
          <a:endParaRPr lang="en-US" dirty="0">
            <a:latin typeface="+mn-lt"/>
            <a:cs typeface="Arial" pitchFamily="34" charset="0"/>
          </a:endParaRPr>
        </a:p>
      </dgm:t>
    </dgm:pt>
    <dgm:pt modelId="{8847F26B-F179-4847-B133-4ECDED869CA5}" type="parTrans" cxnId="{EB67060B-37D9-4BF8-BAB6-5B65417C76A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B1329F3-3181-4785-97E4-890B0EF8D3BA}" type="sibTrans" cxnId="{EB67060B-37D9-4BF8-BAB6-5B65417C76A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6F2F670-9A19-4CC7-BF11-F367AC1B62EB}">
      <dgm:prSet/>
      <dgm:spPr/>
      <dgm:t>
        <a:bodyPr/>
        <a:lstStyle/>
        <a:p>
          <a:pPr rtl="0"/>
          <a:r>
            <a:rPr lang="en-US" b="1" dirty="0">
              <a:latin typeface="+mn-lt"/>
              <a:cs typeface="Arial" pitchFamily="34" charset="0"/>
            </a:rPr>
            <a:t>We Prepare Proposal</a:t>
          </a:r>
          <a:endParaRPr lang="en-US" dirty="0">
            <a:latin typeface="+mn-lt"/>
            <a:cs typeface="Arial" pitchFamily="34" charset="0"/>
          </a:endParaRPr>
        </a:p>
      </dgm:t>
    </dgm:pt>
    <dgm:pt modelId="{D45BEFE3-7F19-4E64-BA83-4CEE5F4A47AC}" type="parTrans" cxnId="{983B0231-197F-4018-9252-1292546449E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E5444C6-8E29-45B2-8D24-0EF4F8673706}" type="sibTrans" cxnId="{983B0231-197F-4018-9252-1292546449E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2ED4C79-3FCB-461C-8D0D-4F2CD33F7080}">
      <dgm:prSet/>
      <dgm:spPr/>
      <dgm:t>
        <a:bodyPr/>
        <a:lstStyle/>
        <a:p>
          <a:pPr rtl="0"/>
          <a:r>
            <a:rPr lang="en-US" b="1" dirty="0">
              <a:latin typeface="+mn-lt"/>
              <a:cs typeface="Arial" pitchFamily="34" charset="0"/>
            </a:rPr>
            <a:t>We Help You Understand It</a:t>
          </a:r>
          <a:endParaRPr lang="en-US" dirty="0">
            <a:latin typeface="+mn-lt"/>
            <a:cs typeface="Arial" pitchFamily="34" charset="0"/>
          </a:endParaRPr>
        </a:p>
      </dgm:t>
    </dgm:pt>
    <dgm:pt modelId="{244307CA-ABC9-456E-B265-5B33B31A9BDB}" type="parTrans" cxnId="{29B431F2-DEBB-42F2-B808-147C839843F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6CF47F1-BB0E-468F-870F-F23E56A80974}" type="sibTrans" cxnId="{29B431F2-DEBB-42F2-B808-147C839843F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261FF40-B9FC-42E3-9E0A-199D0F83D730}">
      <dgm:prSet/>
      <dgm:spPr/>
      <dgm:t>
        <a:bodyPr/>
        <a:lstStyle/>
        <a:p>
          <a:pPr rtl="0"/>
          <a:r>
            <a:rPr lang="en-US" b="1" dirty="0">
              <a:latin typeface="+mn-lt"/>
              <a:cs typeface="Arial" pitchFamily="34" charset="0"/>
            </a:rPr>
            <a:t>You Are Ready To Present To Client</a:t>
          </a:r>
          <a:endParaRPr lang="en-US" dirty="0">
            <a:latin typeface="+mn-lt"/>
            <a:cs typeface="Arial" pitchFamily="34" charset="0"/>
          </a:endParaRPr>
        </a:p>
      </dgm:t>
    </dgm:pt>
    <dgm:pt modelId="{E07F7400-52CD-43A7-B281-5523A21C8A45}" type="parTrans" cxnId="{58E5FF8F-D91D-4B57-8D37-CFEF76713B7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FDB9FDF-AF13-4AC8-942E-B9A8D4207FBA}" type="sibTrans" cxnId="{58E5FF8F-D91D-4B57-8D37-CFEF76713B7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5AD23A1-1306-4EC2-BF05-FE16AA2F377A}" type="pres">
      <dgm:prSet presAssocID="{018FD8D7-C12B-44D0-B715-53FEAECF5C2F}" presName="CompostProcess" presStyleCnt="0">
        <dgm:presLayoutVars>
          <dgm:dir/>
          <dgm:resizeHandles val="exact"/>
        </dgm:presLayoutVars>
      </dgm:prSet>
      <dgm:spPr/>
    </dgm:pt>
    <dgm:pt modelId="{3DE0EC6C-7913-49FA-BD72-EFD5E3F06C79}" type="pres">
      <dgm:prSet presAssocID="{018FD8D7-C12B-44D0-B715-53FEAECF5C2F}" presName="arrow" presStyleLbl="bgShp" presStyleIdx="0" presStyleCnt="1"/>
      <dgm:spPr/>
    </dgm:pt>
    <dgm:pt modelId="{A161F53A-EB15-4A96-BBE8-2DDE143F3C34}" type="pres">
      <dgm:prSet presAssocID="{018FD8D7-C12B-44D0-B715-53FEAECF5C2F}" presName="linearProcess" presStyleCnt="0"/>
      <dgm:spPr/>
    </dgm:pt>
    <dgm:pt modelId="{E914FE06-15DC-4BA6-BFE9-B80A3CC13D2B}" type="pres">
      <dgm:prSet presAssocID="{3531F971-43B5-4BF2-AB60-A323BB42F307}" presName="textNode" presStyleLbl="node1" presStyleIdx="0" presStyleCnt="4">
        <dgm:presLayoutVars>
          <dgm:bulletEnabled val="1"/>
        </dgm:presLayoutVars>
      </dgm:prSet>
      <dgm:spPr/>
    </dgm:pt>
    <dgm:pt modelId="{210B2A2A-16F3-4B39-8FA2-E3089C85E151}" type="pres">
      <dgm:prSet presAssocID="{AB1329F3-3181-4785-97E4-890B0EF8D3BA}" presName="sibTrans" presStyleCnt="0"/>
      <dgm:spPr/>
    </dgm:pt>
    <dgm:pt modelId="{E64A7EDC-FB38-49C9-8C9D-A472A650F5D4}" type="pres">
      <dgm:prSet presAssocID="{E6F2F670-9A19-4CC7-BF11-F367AC1B62EB}" presName="textNode" presStyleLbl="node1" presStyleIdx="1" presStyleCnt="4">
        <dgm:presLayoutVars>
          <dgm:bulletEnabled val="1"/>
        </dgm:presLayoutVars>
      </dgm:prSet>
      <dgm:spPr/>
    </dgm:pt>
    <dgm:pt modelId="{74B4C0C9-B503-4D6D-9FA1-FE00FCA62B44}" type="pres">
      <dgm:prSet presAssocID="{6E5444C6-8E29-45B2-8D24-0EF4F8673706}" presName="sibTrans" presStyleCnt="0"/>
      <dgm:spPr/>
    </dgm:pt>
    <dgm:pt modelId="{7B0EFFF9-4EEC-471F-BEAE-11F1374FD87C}" type="pres">
      <dgm:prSet presAssocID="{52ED4C79-3FCB-461C-8D0D-4F2CD33F7080}" presName="textNode" presStyleLbl="node1" presStyleIdx="2" presStyleCnt="4">
        <dgm:presLayoutVars>
          <dgm:bulletEnabled val="1"/>
        </dgm:presLayoutVars>
      </dgm:prSet>
      <dgm:spPr/>
    </dgm:pt>
    <dgm:pt modelId="{10FA3FAE-1C71-44B0-98C1-D09A7269DB03}" type="pres">
      <dgm:prSet presAssocID="{F6CF47F1-BB0E-468F-870F-F23E56A80974}" presName="sibTrans" presStyleCnt="0"/>
      <dgm:spPr/>
    </dgm:pt>
    <dgm:pt modelId="{04216D67-96F2-4EAB-8F32-51C15761C474}" type="pres">
      <dgm:prSet presAssocID="{4261FF40-B9FC-42E3-9E0A-199D0F83D73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36B0B05-FBA5-4BD8-96B6-8978960FB0E0}" type="presOf" srcId="{E6F2F670-9A19-4CC7-BF11-F367AC1B62EB}" destId="{E64A7EDC-FB38-49C9-8C9D-A472A650F5D4}" srcOrd="0" destOrd="0" presId="urn:microsoft.com/office/officeart/2005/8/layout/hProcess9"/>
    <dgm:cxn modelId="{EB67060B-37D9-4BF8-BAB6-5B65417C76A8}" srcId="{018FD8D7-C12B-44D0-B715-53FEAECF5C2F}" destId="{3531F971-43B5-4BF2-AB60-A323BB42F307}" srcOrd="0" destOrd="0" parTransId="{8847F26B-F179-4847-B133-4ECDED869CA5}" sibTransId="{AB1329F3-3181-4785-97E4-890B0EF8D3BA}"/>
    <dgm:cxn modelId="{983B0231-197F-4018-9252-1292546449E4}" srcId="{018FD8D7-C12B-44D0-B715-53FEAECF5C2F}" destId="{E6F2F670-9A19-4CC7-BF11-F367AC1B62EB}" srcOrd="1" destOrd="0" parTransId="{D45BEFE3-7F19-4E64-BA83-4CEE5F4A47AC}" sibTransId="{6E5444C6-8E29-45B2-8D24-0EF4F8673706}"/>
    <dgm:cxn modelId="{5AF42A7E-FD38-44FB-970F-AB9D2E755CBB}" type="presOf" srcId="{52ED4C79-3FCB-461C-8D0D-4F2CD33F7080}" destId="{7B0EFFF9-4EEC-471F-BEAE-11F1374FD87C}" srcOrd="0" destOrd="0" presId="urn:microsoft.com/office/officeart/2005/8/layout/hProcess9"/>
    <dgm:cxn modelId="{58E5FF8F-D91D-4B57-8D37-CFEF76713B73}" srcId="{018FD8D7-C12B-44D0-B715-53FEAECF5C2F}" destId="{4261FF40-B9FC-42E3-9E0A-199D0F83D730}" srcOrd="3" destOrd="0" parTransId="{E07F7400-52CD-43A7-B281-5523A21C8A45}" sibTransId="{0FDB9FDF-AF13-4AC8-942E-B9A8D4207FBA}"/>
    <dgm:cxn modelId="{7C2220A1-DC6D-4F59-8C86-3E6C609A118C}" type="presOf" srcId="{3531F971-43B5-4BF2-AB60-A323BB42F307}" destId="{E914FE06-15DC-4BA6-BFE9-B80A3CC13D2B}" srcOrd="0" destOrd="0" presId="urn:microsoft.com/office/officeart/2005/8/layout/hProcess9"/>
    <dgm:cxn modelId="{D8A5CBB2-90A8-4360-81A0-9CCDA2300C86}" type="presOf" srcId="{018FD8D7-C12B-44D0-B715-53FEAECF5C2F}" destId="{05AD23A1-1306-4EC2-BF05-FE16AA2F377A}" srcOrd="0" destOrd="0" presId="urn:microsoft.com/office/officeart/2005/8/layout/hProcess9"/>
    <dgm:cxn modelId="{A45773D7-0511-49C0-84CE-1AE5529465B5}" type="presOf" srcId="{4261FF40-B9FC-42E3-9E0A-199D0F83D730}" destId="{04216D67-96F2-4EAB-8F32-51C15761C474}" srcOrd="0" destOrd="0" presId="urn:microsoft.com/office/officeart/2005/8/layout/hProcess9"/>
    <dgm:cxn modelId="{29B431F2-DEBB-42F2-B808-147C839843F1}" srcId="{018FD8D7-C12B-44D0-B715-53FEAECF5C2F}" destId="{52ED4C79-3FCB-461C-8D0D-4F2CD33F7080}" srcOrd="2" destOrd="0" parTransId="{244307CA-ABC9-456E-B265-5B33B31A9BDB}" sibTransId="{F6CF47F1-BB0E-468F-870F-F23E56A80974}"/>
    <dgm:cxn modelId="{0EF852E1-F23C-4F17-9FCA-CE6B92F72ED0}" type="presParOf" srcId="{05AD23A1-1306-4EC2-BF05-FE16AA2F377A}" destId="{3DE0EC6C-7913-49FA-BD72-EFD5E3F06C79}" srcOrd="0" destOrd="0" presId="urn:microsoft.com/office/officeart/2005/8/layout/hProcess9"/>
    <dgm:cxn modelId="{7FD314CF-C2DA-409D-A223-95EE613941D2}" type="presParOf" srcId="{05AD23A1-1306-4EC2-BF05-FE16AA2F377A}" destId="{A161F53A-EB15-4A96-BBE8-2DDE143F3C34}" srcOrd="1" destOrd="0" presId="urn:microsoft.com/office/officeart/2005/8/layout/hProcess9"/>
    <dgm:cxn modelId="{91BC3AB6-CD78-480F-AF87-4B381A2D7F23}" type="presParOf" srcId="{A161F53A-EB15-4A96-BBE8-2DDE143F3C34}" destId="{E914FE06-15DC-4BA6-BFE9-B80A3CC13D2B}" srcOrd="0" destOrd="0" presId="urn:microsoft.com/office/officeart/2005/8/layout/hProcess9"/>
    <dgm:cxn modelId="{57B47D5E-2D39-42D2-BC95-B3F666310543}" type="presParOf" srcId="{A161F53A-EB15-4A96-BBE8-2DDE143F3C34}" destId="{210B2A2A-16F3-4B39-8FA2-E3089C85E151}" srcOrd="1" destOrd="0" presId="urn:microsoft.com/office/officeart/2005/8/layout/hProcess9"/>
    <dgm:cxn modelId="{6F1A90A1-A487-4B82-A5F8-DE908106E132}" type="presParOf" srcId="{A161F53A-EB15-4A96-BBE8-2DDE143F3C34}" destId="{E64A7EDC-FB38-49C9-8C9D-A472A650F5D4}" srcOrd="2" destOrd="0" presId="urn:microsoft.com/office/officeart/2005/8/layout/hProcess9"/>
    <dgm:cxn modelId="{1A91B14E-44CD-4017-BBC3-CCC70417D7D7}" type="presParOf" srcId="{A161F53A-EB15-4A96-BBE8-2DDE143F3C34}" destId="{74B4C0C9-B503-4D6D-9FA1-FE00FCA62B44}" srcOrd="3" destOrd="0" presId="urn:microsoft.com/office/officeart/2005/8/layout/hProcess9"/>
    <dgm:cxn modelId="{DC6EEA87-7D55-40DC-A0D6-6C139165A6C9}" type="presParOf" srcId="{A161F53A-EB15-4A96-BBE8-2DDE143F3C34}" destId="{7B0EFFF9-4EEC-471F-BEAE-11F1374FD87C}" srcOrd="4" destOrd="0" presId="urn:microsoft.com/office/officeart/2005/8/layout/hProcess9"/>
    <dgm:cxn modelId="{E3ECC236-654C-46F9-99C2-D42C13D6BB4A}" type="presParOf" srcId="{A161F53A-EB15-4A96-BBE8-2DDE143F3C34}" destId="{10FA3FAE-1C71-44B0-98C1-D09A7269DB03}" srcOrd="5" destOrd="0" presId="urn:microsoft.com/office/officeart/2005/8/layout/hProcess9"/>
    <dgm:cxn modelId="{06B97022-1671-43F9-8083-D00EE253C08F}" type="presParOf" srcId="{A161F53A-EB15-4A96-BBE8-2DDE143F3C34}" destId="{04216D67-96F2-4EAB-8F32-51C15761C47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831E41-21B2-4206-A89B-BD25ACB780E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A83A131-007C-4267-AE1C-79C909807433}">
      <dgm:prSet/>
      <dgm:spPr/>
      <dgm:t>
        <a:bodyPr/>
        <a:lstStyle/>
        <a:p>
          <a:pPr rtl="0"/>
          <a:r>
            <a:rPr lang="en-US" b="1" dirty="0">
              <a:latin typeface="+mn-lt"/>
              <a:cs typeface="Arial" pitchFamily="34" charset="0"/>
            </a:rPr>
            <a:t>Plan Information</a:t>
          </a:r>
          <a:endParaRPr lang="en-US" dirty="0">
            <a:latin typeface="+mn-lt"/>
            <a:cs typeface="Arial" pitchFamily="34" charset="0"/>
          </a:endParaRPr>
        </a:p>
      </dgm:t>
    </dgm:pt>
    <dgm:pt modelId="{47A11A58-082A-4835-8B25-CC5D3C5D70F4}" type="parTrans" cxnId="{44FA7228-41F9-4D48-81DD-3211B4D7187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7322091-8F3D-4543-9EBD-148A0BE40CB4}" type="sibTrans" cxnId="{44FA7228-41F9-4D48-81DD-3211B4D7187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F767D36-BC6C-4990-B523-DCD068139BA3}">
      <dgm:prSet/>
      <dgm:spPr/>
      <dgm:t>
        <a:bodyPr/>
        <a:lstStyle/>
        <a:p>
          <a:pPr rtl="0"/>
          <a:r>
            <a:rPr lang="en-US" b="1" dirty="0">
              <a:latin typeface="+mn-lt"/>
              <a:cs typeface="Arial" pitchFamily="34" charset="0"/>
            </a:rPr>
            <a:t>Implementation Docs</a:t>
          </a:r>
          <a:endParaRPr lang="en-US" dirty="0">
            <a:latin typeface="+mn-lt"/>
            <a:cs typeface="Arial" pitchFamily="34" charset="0"/>
          </a:endParaRPr>
        </a:p>
      </dgm:t>
    </dgm:pt>
    <dgm:pt modelId="{AD10DF41-6302-4540-BC01-01CEBAD23940}" type="parTrans" cxnId="{EC15901D-AE45-434E-8304-0F76144A146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4E4CE69-D9D5-4C53-86EA-F16298D1828C}" type="sibTrans" cxnId="{EC15901D-AE45-434E-8304-0F76144A146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8EA0B05-D88F-49D5-974E-FC2E83CAB256}">
      <dgm:prSet/>
      <dgm:spPr/>
      <dgm:t>
        <a:bodyPr/>
        <a:lstStyle/>
        <a:p>
          <a:pPr rtl="0"/>
          <a:r>
            <a:rPr lang="en-US" b="1" dirty="0">
              <a:latin typeface="+mn-lt"/>
              <a:cs typeface="Arial" pitchFamily="34" charset="0"/>
            </a:rPr>
            <a:t>Product Information</a:t>
          </a:r>
          <a:endParaRPr lang="en-US" dirty="0">
            <a:latin typeface="+mn-lt"/>
            <a:cs typeface="Arial" pitchFamily="34" charset="0"/>
          </a:endParaRPr>
        </a:p>
      </dgm:t>
    </dgm:pt>
    <dgm:pt modelId="{CE687034-2973-4B37-AAA7-A5D55971C5CD}" type="parTrans" cxnId="{01D059A1-8262-44DC-AEBE-873B01758A7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11E29A6-731A-4BBB-8548-21D1EE0B3A0F}" type="sibTrans" cxnId="{01D059A1-8262-44DC-AEBE-873B01758A7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709CE2A-F6E5-496A-A063-F5F9C1259987}">
      <dgm:prSet/>
      <dgm:spPr/>
      <dgm:t>
        <a:bodyPr/>
        <a:lstStyle/>
        <a:p>
          <a:pPr rtl="0"/>
          <a:r>
            <a:rPr lang="en-US" b="1" dirty="0">
              <a:latin typeface="+mn-lt"/>
              <a:cs typeface="Arial" pitchFamily="34" charset="0"/>
            </a:rPr>
            <a:t>Marketing Brochures</a:t>
          </a:r>
          <a:endParaRPr lang="en-US" dirty="0">
            <a:latin typeface="+mn-lt"/>
            <a:cs typeface="Arial" pitchFamily="34" charset="0"/>
          </a:endParaRPr>
        </a:p>
      </dgm:t>
    </dgm:pt>
    <dgm:pt modelId="{E1F7679F-FFE1-44D0-9EBE-8CA6D1C27DC4}" type="parTrans" cxnId="{7E27AF1E-5E74-4A01-96A7-1900DCAC6B8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359943A-B022-45B5-980C-E3E4E021AEEB}" type="sibTrans" cxnId="{7E27AF1E-5E74-4A01-96A7-1900DCAC6B8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E107DEB-7966-48CC-8941-99DC18A4B23E}">
      <dgm:prSet/>
      <dgm:spPr/>
      <dgm:t>
        <a:bodyPr/>
        <a:lstStyle/>
        <a:p>
          <a:pPr rtl="0"/>
          <a:r>
            <a:rPr lang="en-US" b="1" dirty="0">
              <a:latin typeface="+mn-lt"/>
              <a:cs typeface="Arial" pitchFamily="34" charset="0"/>
            </a:rPr>
            <a:t>Proposal Request</a:t>
          </a:r>
          <a:endParaRPr lang="en-US" dirty="0">
            <a:latin typeface="+mn-lt"/>
            <a:cs typeface="Arial" pitchFamily="34" charset="0"/>
          </a:endParaRPr>
        </a:p>
      </dgm:t>
    </dgm:pt>
    <dgm:pt modelId="{82EF640C-2345-4010-A058-ECF8FA920274}" type="parTrans" cxnId="{495BAB72-B807-47C6-B6DF-7B3DC52CB3E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66CC4CE-E923-460B-AA46-3765DAB8E6D1}" type="sibTrans" cxnId="{495BAB72-B807-47C6-B6DF-7B3DC52CB3E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A226566-5A29-455F-8EB3-28245582BD53}">
      <dgm:prSet/>
      <dgm:spPr/>
      <dgm:t>
        <a:bodyPr/>
        <a:lstStyle/>
        <a:p>
          <a:pPr rtl="0"/>
          <a:r>
            <a:rPr lang="en-US" b="1" dirty="0">
              <a:latin typeface="+mn-lt"/>
              <a:cs typeface="Arial" pitchFamily="34" charset="0"/>
            </a:rPr>
            <a:t>Recorded Presentations</a:t>
          </a:r>
          <a:endParaRPr lang="en-US" dirty="0">
            <a:latin typeface="+mn-lt"/>
            <a:cs typeface="Arial" pitchFamily="34" charset="0"/>
          </a:endParaRPr>
        </a:p>
      </dgm:t>
    </dgm:pt>
    <dgm:pt modelId="{B92686DB-415F-4892-8FEC-C6FEBD1FA1B2}" type="parTrans" cxnId="{163F82C5-BA2B-4919-AFE3-0AAFECE22FE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878930C-6CFD-42A2-A07E-39982361578E}" type="sibTrans" cxnId="{163F82C5-BA2B-4919-AFE3-0AAFECE22FE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BF4493B-1E18-422B-BF34-BB9BD9E2F477}" type="pres">
      <dgm:prSet presAssocID="{86831E41-21B2-4206-A89B-BD25ACB780E5}" presName="linear" presStyleCnt="0">
        <dgm:presLayoutVars>
          <dgm:animLvl val="lvl"/>
          <dgm:resizeHandles val="exact"/>
        </dgm:presLayoutVars>
      </dgm:prSet>
      <dgm:spPr/>
    </dgm:pt>
    <dgm:pt modelId="{288B227D-D5D4-45B0-BE10-51DB84801299}" type="pres">
      <dgm:prSet presAssocID="{3A83A131-007C-4267-AE1C-79C90980743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63670E2-7D3D-4CA8-B5F4-8DBD6DE34C4C}" type="pres">
      <dgm:prSet presAssocID="{E7322091-8F3D-4543-9EBD-148A0BE40CB4}" presName="spacer" presStyleCnt="0"/>
      <dgm:spPr/>
    </dgm:pt>
    <dgm:pt modelId="{8B426D68-5CA0-4CA7-9263-3A18D09A8A53}" type="pres">
      <dgm:prSet presAssocID="{0F767D36-BC6C-4990-B523-DCD068139BA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A5ECA3A-2E43-4AF8-A2A0-EE8418350F8B}" type="pres">
      <dgm:prSet presAssocID="{B4E4CE69-D9D5-4C53-86EA-F16298D1828C}" presName="spacer" presStyleCnt="0"/>
      <dgm:spPr/>
    </dgm:pt>
    <dgm:pt modelId="{24106A30-7C41-4702-AA66-226923EDCC55}" type="pres">
      <dgm:prSet presAssocID="{98EA0B05-D88F-49D5-974E-FC2E83CAB25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CFA521C-8A6B-43B0-9BE3-6A894DC283BC}" type="pres">
      <dgm:prSet presAssocID="{911E29A6-731A-4BBB-8548-21D1EE0B3A0F}" presName="spacer" presStyleCnt="0"/>
      <dgm:spPr/>
    </dgm:pt>
    <dgm:pt modelId="{1DB16053-9EA5-4D96-90A3-0CE613B40849}" type="pres">
      <dgm:prSet presAssocID="{E709CE2A-F6E5-496A-A063-F5F9C125998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F91C7D6-B174-4B2F-B2AF-7D10CD6CA894}" type="pres">
      <dgm:prSet presAssocID="{B359943A-B022-45B5-980C-E3E4E021AEEB}" presName="spacer" presStyleCnt="0"/>
      <dgm:spPr/>
    </dgm:pt>
    <dgm:pt modelId="{EF6FE8E1-B1E4-47EA-B088-E61080BABE8D}" type="pres">
      <dgm:prSet presAssocID="{BE107DEB-7966-48CC-8941-99DC18A4B23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59F8ABC-35CF-4652-A88E-7E651E9E0E40}" type="pres">
      <dgm:prSet presAssocID="{A66CC4CE-E923-460B-AA46-3765DAB8E6D1}" presName="spacer" presStyleCnt="0"/>
      <dgm:spPr/>
    </dgm:pt>
    <dgm:pt modelId="{E86990CD-6F4A-4465-8B8F-EBC2B17D1B41}" type="pres">
      <dgm:prSet presAssocID="{FA226566-5A29-455F-8EB3-28245582BD5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526D30D-A78C-445A-9359-7E5AFCA9DB0F}" type="presOf" srcId="{BE107DEB-7966-48CC-8941-99DC18A4B23E}" destId="{EF6FE8E1-B1E4-47EA-B088-E61080BABE8D}" srcOrd="0" destOrd="0" presId="urn:microsoft.com/office/officeart/2005/8/layout/vList2"/>
    <dgm:cxn modelId="{ECCFEF12-4C57-4EF7-BB74-6E3A6475ED37}" type="presOf" srcId="{E709CE2A-F6E5-496A-A063-F5F9C1259987}" destId="{1DB16053-9EA5-4D96-90A3-0CE613B40849}" srcOrd="0" destOrd="0" presId="urn:microsoft.com/office/officeart/2005/8/layout/vList2"/>
    <dgm:cxn modelId="{EC15901D-AE45-434E-8304-0F76144A1460}" srcId="{86831E41-21B2-4206-A89B-BD25ACB780E5}" destId="{0F767D36-BC6C-4990-B523-DCD068139BA3}" srcOrd="1" destOrd="0" parTransId="{AD10DF41-6302-4540-BC01-01CEBAD23940}" sibTransId="{B4E4CE69-D9D5-4C53-86EA-F16298D1828C}"/>
    <dgm:cxn modelId="{7E27AF1E-5E74-4A01-96A7-1900DCAC6B8B}" srcId="{86831E41-21B2-4206-A89B-BD25ACB780E5}" destId="{E709CE2A-F6E5-496A-A063-F5F9C1259987}" srcOrd="3" destOrd="0" parTransId="{E1F7679F-FFE1-44D0-9EBE-8CA6D1C27DC4}" sibTransId="{B359943A-B022-45B5-980C-E3E4E021AEEB}"/>
    <dgm:cxn modelId="{44FA7228-41F9-4D48-81DD-3211B4D71878}" srcId="{86831E41-21B2-4206-A89B-BD25ACB780E5}" destId="{3A83A131-007C-4267-AE1C-79C909807433}" srcOrd="0" destOrd="0" parTransId="{47A11A58-082A-4835-8B25-CC5D3C5D70F4}" sibTransId="{E7322091-8F3D-4543-9EBD-148A0BE40CB4}"/>
    <dgm:cxn modelId="{65B3D83E-BA56-4B75-BF2F-3FBD8A81F844}" type="presOf" srcId="{FA226566-5A29-455F-8EB3-28245582BD53}" destId="{E86990CD-6F4A-4465-8B8F-EBC2B17D1B41}" srcOrd="0" destOrd="0" presId="urn:microsoft.com/office/officeart/2005/8/layout/vList2"/>
    <dgm:cxn modelId="{2207FD68-6090-42AA-A5D9-89B44F42A899}" type="presOf" srcId="{0F767D36-BC6C-4990-B523-DCD068139BA3}" destId="{8B426D68-5CA0-4CA7-9263-3A18D09A8A53}" srcOrd="0" destOrd="0" presId="urn:microsoft.com/office/officeart/2005/8/layout/vList2"/>
    <dgm:cxn modelId="{495BAB72-B807-47C6-B6DF-7B3DC52CB3E1}" srcId="{86831E41-21B2-4206-A89B-BD25ACB780E5}" destId="{BE107DEB-7966-48CC-8941-99DC18A4B23E}" srcOrd="4" destOrd="0" parTransId="{82EF640C-2345-4010-A058-ECF8FA920274}" sibTransId="{A66CC4CE-E923-460B-AA46-3765DAB8E6D1}"/>
    <dgm:cxn modelId="{70CBFB76-8CB4-408D-8A2B-2BEFFF73F05B}" type="presOf" srcId="{3A83A131-007C-4267-AE1C-79C909807433}" destId="{288B227D-D5D4-45B0-BE10-51DB84801299}" srcOrd="0" destOrd="0" presId="urn:microsoft.com/office/officeart/2005/8/layout/vList2"/>
    <dgm:cxn modelId="{01D059A1-8262-44DC-AEBE-873B01758A78}" srcId="{86831E41-21B2-4206-A89B-BD25ACB780E5}" destId="{98EA0B05-D88F-49D5-974E-FC2E83CAB256}" srcOrd="2" destOrd="0" parTransId="{CE687034-2973-4B37-AAA7-A5D55971C5CD}" sibTransId="{911E29A6-731A-4BBB-8548-21D1EE0B3A0F}"/>
    <dgm:cxn modelId="{94CBEDA5-C46C-4329-8EE7-A95A1079CA2D}" type="presOf" srcId="{86831E41-21B2-4206-A89B-BD25ACB780E5}" destId="{BBF4493B-1E18-422B-BF34-BB9BD9E2F477}" srcOrd="0" destOrd="0" presId="urn:microsoft.com/office/officeart/2005/8/layout/vList2"/>
    <dgm:cxn modelId="{FA0E80A9-4952-475A-AFCE-C8C537BF117B}" type="presOf" srcId="{98EA0B05-D88F-49D5-974E-FC2E83CAB256}" destId="{24106A30-7C41-4702-AA66-226923EDCC55}" srcOrd="0" destOrd="0" presId="urn:microsoft.com/office/officeart/2005/8/layout/vList2"/>
    <dgm:cxn modelId="{163F82C5-BA2B-4919-AFE3-0AAFECE22FE0}" srcId="{86831E41-21B2-4206-A89B-BD25ACB780E5}" destId="{FA226566-5A29-455F-8EB3-28245582BD53}" srcOrd="5" destOrd="0" parTransId="{B92686DB-415F-4892-8FEC-C6FEBD1FA1B2}" sibTransId="{F878930C-6CFD-42A2-A07E-39982361578E}"/>
    <dgm:cxn modelId="{89F75A31-00D7-484A-805B-1FE769B9AEB6}" type="presParOf" srcId="{BBF4493B-1E18-422B-BF34-BB9BD9E2F477}" destId="{288B227D-D5D4-45B0-BE10-51DB84801299}" srcOrd="0" destOrd="0" presId="urn:microsoft.com/office/officeart/2005/8/layout/vList2"/>
    <dgm:cxn modelId="{3ABBC656-6435-4F03-8E9F-3686A020937D}" type="presParOf" srcId="{BBF4493B-1E18-422B-BF34-BB9BD9E2F477}" destId="{263670E2-7D3D-4CA8-B5F4-8DBD6DE34C4C}" srcOrd="1" destOrd="0" presId="urn:microsoft.com/office/officeart/2005/8/layout/vList2"/>
    <dgm:cxn modelId="{A8BC6755-60F6-40FF-AFDB-3412369E85FC}" type="presParOf" srcId="{BBF4493B-1E18-422B-BF34-BB9BD9E2F477}" destId="{8B426D68-5CA0-4CA7-9263-3A18D09A8A53}" srcOrd="2" destOrd="0" presId="urn:microsoft.com/office/officeart/2005/8/layout/vList2"/>
    <dgm:cxn modelId="{00951E32-E09E-4856-B07E-67E0984F6E61}" type="presParOf" srcId="{BBF4493B-1E18-422B-BF34-BB9BD9E2F477}" destId="{2A5ECA3A-2E43-4AF8-A2A0-EE8418350F8B}" srcOrd="3" destOrd="0" presId="urn:microsoft.com/office/officeart/2005/8/layout/vList2"/>
    <dgm:cxn modelId="{779D3181-3954-4326-B463-0E90F9F9B6B4}" type="presParOf" srcId="{BBF4493B-1E18-422B-BF34-BB9BD9E2F477}" destId="{24106A30-7C41-4702-AA66-226923EDCC55}" srcOrd="4" destOrd="0" presId="urn:microsoft.com/office/officeart/2005/8/layout/vList2"/>
    <dgm:cxn modelId="{72C72C84-E3A3-43DD-A3F6-6462C712A96B}" type="presParOf" srcId="{BBF4493B-1E18-422B-BF34-BB9BD9E2F477}" destId="{6CFA521C-8A6B-43B0-9BE3-6A894DC283BC}" srcOrd="5" destOrd="0" presId="urn:microsoft.com/office/officeart/2005/8/layout/vList2"/>
    <dgm:cxn modelId="{A14378AB-EA28-47B6-8993-EFEE36F299EC}" type="presParOf" srcId="{BBF4493B-1E18-422B-BF34-BB9BD9E2F477}" destId="{1DB16053-9EA5-4D96-90A3-0CE613B40849}" srcOrd="6" destOrd="0" presId="urn:microsoft.com/office/officeart/2005/8/layout/vList2"/>
    <dgm:cxn modelId="{37281C93-50F1-4915-93C1-76FE7DA76859}" type="presParOf" srcId="{BBF4493B-1E18-422B-BF34-BB9BD9E2F477}" destId="{AF91C7D6-B174-4B2F-B2AF-7D10CD6CA894}" srcOrd="7" destOrd="0" presId="urn:microsoft.com/office/officeart/2005/8/layout/vList2"/>
    <dgm:cxn modelId="{255C4E91-3C7F-4A9F-A344-85148E6B518E}" type="presParOf" srcId="{BBF4493B-1E18-422B-BF34-BB9BD9E2F477}" destId="{EF6FE8E1-B1E4-47EA-B088-E61080BABE8D}" srcOrd="8" destOrd="0" presId="urn:microsoft.com/office/officeart/2005/8/layout/vList2"/>
    <dgm:cxn modelId="{461A292D-7C1F-49F2-8583-C12683097180}" type="presParOf" srcId="{BBF4493B-1E18-422B-BF34-BB9BD9E2F477}" destId="{859F8ABC-35CF-4652-A88E-7E651E9E0E40}" srcOrd="9" destOrd="0" presId="urn:microsoft.com/office/officeart/2005/8/layout/vList2"/>
    <dgm:cxn modelId="{A3923DBF-B08B-4404-B114-ED9A0EABAF1C}" type="presParOf" srcId="{BBF4493B-1E18-422B-BF34-BB9BD9E2F477}" destId="{E86990CD-6F4A-4465-8B8F-EBC2B17D1B4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531C5-CE88-4A60-B2A7-29B3F980571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B3F3279-D445-4D44-BF30-453D0AF75004}">
      <dgm:prSet/>
      <dgm:spPr/>
      <dgm:t>
        <a:bodyPr/>
        <a:lstStyle/>
        <a:p>
          <a:pPr rtl="0"/>
          <a:r>
            <a:rPr lang="en-US" dirty="0"/>
            <a:t>Sole Proprietors</a:t>
          </a:r>
        </a:p>
      </dgm:t>
    </dgm:pt>
    <dgm:pt modelId="{F158AB31-7B13-4EFB-B017-ABC3E7367310}" type="parTrans" cxnId="{474EF28F-5509-4392-A0E3-5B2EA38A3768}">
      <dgm:prSet/>
      <dgm:spPr/>
      <dgm:t>
        <a:bodyPr/>
        <a:lstStyle/>
        <a:p>
          <a:endParaRPr lang="en-US"/>
        </a:p>
      </dgm:t>
    </dgm:pt>
    <dgm:pt modelId="{6DC5982E-EFEA-45AD-9615-1EBCA6DCE3EB}" type="sibTrans" cxnId="{474EF28F-5509-4392-A0E3-5B2EA38A3768}">
      <dgm:prSet/>
      <dgm:spPr/>
      <dgm:t>
        <a:bodyPr/>
        <a:lstStyle/>
        <a:p>
          <a:endParaRPr lang="en-US"/>
        </a:p>
      </dgm:t>
    </dgm:pt>
    <dgm:pt modelId="{A1286B41-2F4E-4CAD-8018-AA763FFEF74D}">
      <dgm:prSet/>
      <dgm:spPr/>
      <dgm:t>
        <a:bodyPr/>
        <a:lstStyle/>
        <a:p>
          <a:pPr rtl="0"/>
          <a:r>
            <a:rPr lang="en-US" dirty="0"/>
            <a:t>C-Corporations</a:t>
          </a:r>
        </a:p>
      </dgm:t>
    </dgm:pt>
    <dgm:pt modelId="{7463E19A-C05C-460C-A308-318998F71EDA}" type="parTrans" cxnId="{1F716DFB-AFA1-48C7-B337-FE10AED1A429}">
      <dgm:prSet/>
      <dgm:spPr/>
      <dgm:t>
        <a:bodyPr/>
        <a:lstStyle/>
        <a:p>
          <a:endParaRPr lang="en-US"/>
        </a:p>
      </dgm:t>
    </dgm:pt>
    <dgm:pt modelId="{5915756F-345A-421A-9992-941B7782E7D8}" type="sibTrans" cxnId="{1F716DFB-AFA1-48C7-B337-FE10AED1A429}">
      <dgm:prSet/>
      <dgm:spPr/>
      <dgm:t>
        <a:bodyPr/>
        <a:lstStyle/>
        <a:p>
          <a:endParaRPr lang="en-US"/>
        </a:p>
      </dgm:t>
    </dgm:pt>
    <dgm:pt modelId="{3B76F81E-1D9F-4129-8C01-781B621D2E4E}">
      <dgm:prSet/>
      <dgm:spPr/>
      <dgm:t>
        <a:bodyPr/>
        <a:lstStyle/>
        <a:p>
          <a:pPr rtl="0"/>
          <a:r>
            <a:rPr lang="en-US" dirty="0"/>
            <a:t>S-Corporations</a:t>
          </a:r>
        </a:p>
      </dgm:t>
    </dgm:pt>
    <dgm:pt modelId="{C405459E-3A63-40D9-AEFF-C9CE9FC51F83}" type="parTrans" cxnId="{030450D9-BA19-48DF-A796-81F82BD991A2}">
      <dgm:prSet/>
      <dgm:spPr/>
      <dgm:t>
        <a:bodyPr/>
        <a:lstStyle/>
        <a:p>
          <a:endParaRPr lang="en-US"/>
        </a:p>
      </dgm:t>
    </dgm:pt>
    <dgm:pt modelId="{CF545223-100A-472F-89A7-9910745A8A4D}" type="sibTrans" cxnId="{030450D9-BA19-48DF-A796-81F82BD991A2}">
      <dgm:prSet/>
      <dgm:spPr/>
      <dgm:t>
        <a:bodyPr/>
        <a:lstStyle/>
        <a:p>
          <a:endParaRPr lang="en-US"/>
        </a:p>
      </dgm:t>
    </dgm:pt>
    <dgm:pt modelId="{47492CA4-20C1-431A-983E-415C50DBF0D4}">
      <dgm:prSet/>
      <dgm:spPr/>
      <dgm:t>
        <a:bodyPr/>
        <a:lstStyle/>
        <a:p>
          <a:pPr rtl="0"/>
          <a:r>
            <a:rPr lang="en-US" dirty="0"/>
            <a:t>Professional Service </a:t>
          </a:r>
          <a:br>
            <a:rPr lang="en-US" dirty="0"/>
          </a:br>
          <a:r>
            <a:rPr lang="en-US" dirty="0"/>
            <a:t>Corporations</a:t>
          </a:r>
        </a:p>
      </dgm:t>
    </dgm:pt>
    <dgm:pt modelId="{7034E9EB-C5BA-467C-BB55-6BFA81DFE417}" type="parTrans" cxnId="{1EA9A5C9-3723-41BD-B6B5-F976108A5288}">
      <dgm:prSet/>
      <dgm:spPr/>
      <dgm:t>
        <a:bodyPr/>
        <a:lstStyle/>
        <a:p>
          <a:endParaRPr lang="en-US"/>
        </a:p>
      </dgm:t>
    </dgm:pt>
    <dgm:pt modelId="{52FA49DF-12BA-4D52-BFD9-A95C040E27A2}" type="sibTrans" cxnId="{1EA9A5C9-3723-41BD-B6B5-F976108A5288}">
      <dgm:prSet/>
      <dgm:spPr/>
      <dgm:t>
        <a:bodyPr/>
        <a:lstStyle/>
        <a:p>
          <a:endParaRPr lang="en-US"/>
        </a:p>
      </dgm:t>
    </dgm:pt>
    <dgm:pt modelId="{5C5B240C-DEE9-4441-8492-11CFED7239AA}">
      <dgm:prSet/>
      <dgm:spPr/>
      <dgm:t>
        <a:bodyPr/>
        <a:lstStyle/>
        <a:p>
          <a:pPr rtl="0"/>
          <a:r>
            <a:rPr lang="en-US" dirty="0"/>
            <a:t>LLC’s, LLP’s</a:t>
          </a:r>
        </a:p>
      </dgm:t>
    </dgm:pt>
    <dgm:pt modelId="{152385A6-A2ED-4D9D-B71F-3CD20B0CD5DC}" type="parTrans" cxnId="{916FC065-E705-49CE-AA26-F12CCAA05A56}">
      <dgm:prSet/>
      <dgm:spPr/>
      <dgm:t>
        <a:bodyPr/>
        <a:lstStyle/>
        <a:p>
          <a:endParaRPr lang="en-US"/>
        </a:p>
      </dgm:t>
    </dgm:pt>
    <dgm:pt modelId="{A498E007-FC46-48C3-B373-5195E3447085}" type="sibTrans" cxnId="{916FC065-E705-49CE-AA26-F12CCAA05A56}">
      <dgm:prSet/>
      <dgm:spPr/>
      <dgm:t>
        <a:bodyPr/>
        <a:lstStyle/>
        <a:p>
          <a:endParaRPr lang="en-US"/>
        </a:p>
      </dgm:t>
    </dgm:pt>
    <dgm:pt modelId="{EA12A837-A3C1-46B4-A212-A2F4214CAF5D}">
      <dgm:prSet/>
      <dgm:spPr/>
      <dgm:t>
        <a:bodyPr/>
        <a:lstStyle/>
        <a:p>
          <a:pPr rtl="0"/>
          <a:r>
            <a:rPr lang="en-US" dirty="0"/>
            <a:t>Partnerships</a:t>
          </a:r>
        </a:p>
      </dgm:t>
    </dgm:pt>
    <dgm:pt modelId="{361D6545-4BE0-4647-8C59-F7C93E0DA824}" type="parTrans" cxnId="{57DD7254-0C7D-4055-AEA5-77DA762DF3D1}">
      <dgm:prSet/>
      <dgm:spPr/>
      <dgm:t>
        <a:bodyPr/>
        <a:lstStyle/>
        <a:p>
          <a:endParaRPr lang="en-US"/>
        </a:p>
      </dgm:t>
    </dgm:pt>
    <dgm:pt modelId="{3B18CA8C-A56A-48C2-8173-F719A1FA1CF4}" type="sibTrans" cxnId="{57DD7254-0C7D-4055-AEA5-77DA762DF3D1}">
      <dgm:prSet/>
      <dgm:spPr/>
      <dgm:t>
        <a:bodyPr/>
        <a:lstStyle/>
        <a:p>
          <a:endParaRPr lang="en-US"/>
        </a:p>
      </dgm:t>
    </dgm:pt>
    <dgm:pt modelId="{E10CF588-5C40-4EBF-B92C-29EB4962F383}">
      <dgm:prSet/>
      <dgm:spPr/>
      <dgm:t>
        <a:bodyPr/>
        <a:lstStyle/>
        <a:p>
          <a:pPr rtl="0"/>
          <a:r>
            <a:rPr lang="en-US" dirty="0"/>
            <a:t>All Business Types Welcome</a:t>
          </a:r>
        </a:p>
      </dgm:t>
    </dgm:pt>
    <dgm:pt modelId="{A938DB79-62DB-4203-BBF6-7A326E8A2817}" type="parTrans" cxnId="{F03E601F-1001-4965-AD94-40CFD4051BB5}">
      <dgm:prSet/>
      <dgm:spPr/>
      <dgm:t>
        <a:bodyPr/>
        <a:lstStyle/>
        <a:p>
          <a:endParaRPr lang="en-US"/>
        </a:p>
      </dgm:t>
    </dgm:pt>
    <dgm:pt modelId="{FF1DFFC5-14E9-4F2B-A903-F2B1A4ABCB8B}" type="sibTrans" cxnId="{F03E601F-1001-4965-AD94-40CFD4051BB5}">
      <dgm:prSet/>
      <dgm:spPr/>
      <dgm:t>
        <a:bodyPr/>
        <a:lstStyle/>
        <a:p>
          <a:endParaRPr lang="en-US"/>
        </a:p>
      </dgm:t>
    </dgm:pt>
    <dgm:pt modelId="{C7D24896-A036-4089-ADF0-B8241A46CE8E}" type="pres">
      <dgm:prSet presAssocID="{79C531C5-CE88-4A60-B2A7-29B3F980571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0198827-E79F-4E65-8BB7-33A1BFE1B273}" type="pres">
      <dgm:prSet presAssocID="{E10CF588-5C40-4EBF-B92C-29EB4962F383}" presName="singleCycle" presStyleCnt="0"/>
      <dgm:spPr/>
    </dgm:pt>
    <dgm:pt modelId="{7CDA7DBE-2294-42A3-82B1-5E4E7826ABAF}" type="pres">
      <dgm:prSet presAssocID="{E10CF588-5C40-4EBF-B92C-29EB4962F383}" presName="singleCenter" presStyleLbl="node1" presStyleIdx="0" presStyleCnt="7">
        <dgm:presLayoutVars>
          <dgm:chMax val="7"/>
          <dgm:chPref val="7"/>
        </dgm:presLayoutVars>
      </dgm:prSet>
      <dgm:spPr/>
    </dgm:pt>
    <dgm:pt modelId="{BA7672E8-0FB6-4D2E-9366-8B78862C5912}" type="pres">
      <dgm:prSet presAssocID="{F158AB31-7B13-4EFB-B017-ABC3E7367310}" presName="Name56" presStyleLbl="parChTrans1D2" presStyleIdx="0" presStyleCnt="6"/>
      <dgm:spPr/>
    </dgm:pt>
    <dgm:pt modelId="{7DA01406-384F-4365-979A-6A29F93010DE}" type="pres">
      <dgm:prSet presAssocID="{EB3F3279-D445-4D44-BF30-453D0AF75004}" presName="text0" presStyleLbl="node1" presStyleIdx="1" presStyleCnt="7">
        <dgm:presLayoutVars>
          <dgm:bulletEnabled val="1"/>
        </dgm:presLayoutVars>
      </dgm:prSet>
      <dgm:spPr/>
    </dgm:pt>
    <dgm:pt modelId="{E764DDED-CF18-4973-A924-CF7996EAB54A}" type="pres">
      <dgm:prSet presAssocID="{7463E19A-C05C-460C-A308-318998F71EDA}" presName="Name56" presStyleLbl="parChTrans1D2" presStyleIdx="1" presStyleCnt="6"/>
      <dgm:spPr/>
    </dgm:pt>
    <dgm:pt modelId="{2792412B-DBF4-4816-966F-E2755D84488B}" type="pres">
      <dgm:prSet presAssocID="{A1286B41-2F4E-4CAD-8018-AA763FFEF74D}" presName="text0" presStyleLbl="node1" presStyleIdx="2" presStyleCnt="7">
        <dgm:presLayoutVars>
          <dgm:bulletEnabled val="1"/>
        </dgm:presLayoutVars>
      </dgm:prSet>
      <dgm:spPr/>
    </dgm:pt>
    <dgm:pt modelId="{2F37076B-C0FC-469D-99CA-E95CC6D242BC}" type="pres">
      <dgm:prSet presAssocID="{C405459E-3A63-40D9-AEFF-C9CE9FC51F83}" presName="Name56" presStyleLbl="parChTrans1D2" presStyleIdx="2" presStyleCnt="6"/>
      <dgm:spPr/>
    </dgm:pt>
    <dgm:pt modelId="{9653650A-CD38-4F4A-B490-2546B6E5A119}" type="pres">
      <dgm:prSet presAssocID="{3B76F81E-1D9F-4129-8C01-781B621D2E4E}" presName="text0" presStyleLbl="node1" presStyleIdx="3" presStyleCnt="7">
        <dgm:presLayoutVars>
          <dgm:bulletEnabled val="1"/>
        </dgm:presLayoutVars>
      </dgm:prSet>
      <dgm:spPr/>
    </dgm:pt>
    <dgm:pt modelId="{D8A6B1E1-1696-47AB-9A25-D217A3B98022}" type="pres">
      <dgm:prSet presAssocID="{7034E9EB-C5BA-467C-BB55-6BFA81DFE417}" presName="Name56" presStyleLbl="parChTrans1D2" presStyleIdx="3" presStyleCnt="6"/>
      <dgm:spPr/>
    </dgm:pt>
    <dgm:pt modelId="{3488194B-AE1A-45E6-AFA6-8C0D6B425B92}" type="pres">
      <dgm:prSet presAssocID="{47492CA4-20C1-431A-983E-415C50DBF0D4}" presName="text0" presStyleLbl="node1" presStyleIdx="4" presStyleCnt="7">
        <dgm:presLayoutVars>
          <dgm:bulletEnabled val="1"/>
        </dgm:presLayoutVars>
      </dgm:prSet>
      <dgm:spPr/>
    </dgm:pt>
    <dgm:pt modelId="{7F25C813-E470-4302-A17F-89F56482551C}" type="pres">
      <dgm:prSet presAssocID="{152385A6-A2ED-4D9D-B71F-3CD20B0CD5DC}" presName="Name56" presStyleLbl="parChTrans1D2" presStyleIdx="4" presStyleCnt="6"/>
      <dgm:spPr/>
    </dgm:pt>
    <dgm:pt modelId="{C3B2A685-685E-497F-90F1-72BD8A4343B1}" type="pres">
      <dgm:prSet presAssocID="{5C5B240C-DEE9-4441-8492-11CFED7239AA}" presName="text0" presStyleLbl="node1" presStyleIdx="5" presStyleCnt="7">
        <dgm:presLayoutVars>
          <dgm:bulletEnabled val="1"/>
        </dgm:presLayoutVars>
      </dgm:prSet>
      <dgm:spPr/>
    </dgm:pt>
    <dgm:pt modelId="{37FE4E5A-D9AD-42C3-BA28-722EE6174369}" type="pres">
      <dgm:prSet presAssocID="{361D6545-4BE0-4647-8C59-F7C93E0DA824}" presName="Name56" presStyleLbl="parChTrans1D2" presStyleIdx="5" presStyleCnt="6"/>
      <dgm:spPr/>
    </dgm:pt>
    <dgm:pt modelId="{B509D920-CDA7-43A4-8C22-4670AC33357F}" type="pres">
      <dgm:prSet presAssocID="{EA12A837-A3C1-46B4-A212-A2F4214CAF5D}" presName="text0" presStyleLbl="node1" presStyleIdx="6" presStyleCnt="7">
        <dgm:presLayoutVars>
          <dgm:bulletEnabled val="1"/>
        </dgm:presLayoutVars>
      </dgm:prSet>
      <dgm:spPr/>
    </dgm:pt>
  </dgm:ptLst>
  <dgm:cxnLst>
    <dgm:cxn modelId="{21D43405-0D0B-4F00-8CBF-492C580717CF}" type="presOf" srcId="{5C5B240C-DEE9-4441-8492-11CFED7239AA}" destId="{C3B2A685-685E-497F-90F1-72BD8A4343B1}" srcOrd="0" destOrd="0" presId="urn:microsoft.com/office/officeart/2008/layout/RadialCluster"/>
    <dgm:cxn modelId="{9205DA0B-095A-4FCA-AB82-2B61C91925FB}" type="presOf" srcId="{EB3F3279-D445-4D44-BF30-453D0AF75004}" destId="{7DA01406-384F-4365-979A-6A29F93010DE}" srcOrd="0" destOrd="0" presId="urn:microsoft.com/office/officeart/2008/layout/RadialCluster"/>
    <dgm:cxn modelId="{F03E601F-1001-4965-AD94-40CFD4051BB5}" srcId="{79C531C5-CE88-4A60-B2A7-29B3F980571A}" destId="{E10CF588-5C40-4EBF-B92C-29EB4962F383}" srcOrd="0" destOrd="0" parTransId="{A938DB79-62DB-4203-BBF6-7A326E8A2817}" sibTransId="{FF1DFFC5-14E9-4F2B-A903-F2B1A4ABCB8B}"/>
    <dgm:cxn modelId="{A4D5EB26-FEF9-47A0-9A80-A7396F8EEF9F}" type="presOf" srcId="{7463E19A-C05C-460C-A308-318998F71EDA}" destId="{E764DDED-CF18-4973-A924-CF7996EAB54A}" srcOrd="0" destOrd="0" presId="urn:microsoft.com/office/officeart/2008/layout/RadialCluster"/>
    <dgm:cxn modelId="{21FA3735-3F20-44A5-AE87-97864916C56B}" type="presOf" srcId="{3B76F81E-1D9F-4129-8C01-781B621D2E4E}" destId="{9653650A-CD38-4F4A-B490-2546B6E5A119}" srcOrd="0" destOrd="0" presId="urn:microsoft.com/office/officeart/2008/layout/RadialCluster"/>
    <dgm:cxn modelId="{916FC065-E705-49CE-AA26-F12CCAA05A56}" srcId="{E10CF588-5C40-4EBF-B92C-29EB4962F383}" destId="{5C5B240C-DEE9-4441-8492-11CFED7239AA}" srcOrd="4" destOrd="0" parTransId="{152385A6-A2ED-4D9D-B71F-3CD20B0CD5DC}" sibTransId="{A498E007-FC46-48C3-B373-5195E3447085}"/>
    <dgm:cxn modelId="{E2FA7A6B-117A-4266-AD00-BBFEFEE15482}" type="presOf" srcId="{7034E9EB-C5BA-467C-BB55-6BFA81DFE417}" destId="{D8A6B1E1-1696-47AB-9A25-D217A3B98022}" srcOrd="0" destOrd="0" presId="urn:microsoft.com/office/officeart/2008/layout/RadialCluster"/>
    <dgm:cxn modelId="{AE7D7B4D-A152-4871-AE72-027C7736A457}" type="presOf" srcId="{79C531C5-CE88-4A60-B2A7-29B3F980571A}" destId="{C7D24896-A036-4089-ADF0-B8241A46CE8E}" srcOrd="0" destOrd="0" presId="urn:microsoft.com/office/officeart/2008/layout/RadialCluster"/>
    <dgm:cxn modelId="{E0705650-8F11-47CA-9FAF-8374F5BECA7E}" type="presOf" srcId="{361D6545-4BE0-4647-8C59-F7C93E0DA824}" destId="{37FE4E5A-D9AD-42C3-BA28-722EE6174369}" srcOrd="0" destOrd="0" presId="urn:microsoft.com/office/officeart/2008/layout/RadialCluster"/>
    <dgm:cxn modelId="{57DD7254-0C7D-4055-AEA5-77DA762DF3D1}" srcId="{E10CF588-5C40-4EBF-B92C-29EB4962F383}" destId="{EA12A837-A3C1-46B4-A212-A2F4214CAF5D}" srcOrd="5" destOrd="0" parTransId="{361D6545-4BE0-4647-8C59-F7C93E0DA824}" sibTransId="{3B18CA8C-A56A-48C2-8173-F719A1FA1CF4}"/>
    <dgm:cxn modelId="{3E8EDD57-6627-4C3D-A6F8-CDE2B6790254}" type="presOf" srcId="{F158AB31-7B13-4EFB-B017-ABC3E7367310}" destId="{BA7672E8-0FB6-4D2E-9366-8B78862C5912}" srcOrd="0" destOrd="0" presId="urn:microsoft.com/office/officeart/2008/layout/RadialCluster"/>
    <dgm:cxn modelId="{474EF28F-5509-4392-A0E3-5B2EA38A3768}" srcId="{E10CF588-5C40-4EBF-B92C-29EB4962F383}" destId="{EB3F3279-D445-4D44-BF30-453D0AF75004}" srcOrd="0" destOrd="0" parTransId="{F158AB31-7B13-4EFB-B017-ABC3E7367310}" sibTransId="{6DC5982E-EFEA-45AD-9615-1EBCA6DCE3EB}"/>
    <dgm:cxn modelId="{3C5DA69B-BAB4-4B8F-90C0-5C3104145331}" type="presOf" srcId="{EA12A837-A3C1-46B4-A212-A2F4214CAF5D}" destId="{B509D920-CDA7-43A4-8C22-4670AC33357F}" srcOrd="0" destOrd="0" presId="urn:microsoft.com/office/officeart/2008/layout/RadialCluster"/>
    <dgm:cxn modelId="{F85A38A5-C7B0-4A60-A872-964EC90375C4}" type="presOf" srcId="{A1286B41-2F4E-4CAD-8018-AA763FFEF74D}" destId="{2792412B-DBF4-4816-966F-E2755D84488B}" srcOrd="0" destOrd="0" presId="urn:microsoft.com/office/officeart/2008/layout/RadialCluster"/>
    <dgm:cxn modelId="{752541BD-AB01-4695-A429-BE3F631A5005}" type="presOf" srcId="{152385A6-A2ED-4D9D-B71F-3CD20B0CD5DC}" destId="{7F25C813-E470-4302-A17F-89F56482551C}" srcOrd="0" destOrd="0" presId="urn:microsoft.com/office/officeart/2008/layout/RadialCluster"/>
    <dgm:cxn modelId="{7A41DEC2-3E62-46AD-A3D2-832AA20D5524}" type="presOf" srcId="{C405459E-3A63-40D9-AEFF-C9CE9FC51F83}" destId="{2F37076B-C0FC-469D-99CA-E95CC6D242BC}" srcOrd="0" destOrd="0" presId="urn:microsoft.com/office/officeart/2008/layout/RadialCluster"/>
    <dgm:cxn modelId="{252840C9-A15D-4464-8F4B-C57C37A00ECC}" type="presOf" srcId="{E10CF588-5C40-4EBF-B92C-29EB4962F383}" destId="{7CDA7DBE-2294-42A3-82B1-5E4E7826ABAF}" srcOrd="0" destOrd="0" presId="urn:microsoft.com/office/officeart/2008/layout/RadialCluster"/>
    <dgm:cxn modelId="{1EA9A5C9-3723-41BD-B6B5-F976108A5288}" srcId="{E10CF588-5C40-4EBF-B92C-29EB4962F383}" destId="{47492CA4-20C1-431A-983E-415C50DBF0D4}" srcOrd="3" destOrd="0" parTransId="{7034E9EB-C5BA-467C-BB55-6BFA81DFE417}" sibTransId="{52FA49DF-12BA-4D52-BFD9-A95C040E27A2}"/>
    <dgm:cxn modelId="{447B86D1-7144-4A7F-80B0-D612230457EF}" type="presOf" srcId="{47492CA4-20C1-431A-983E-415C50DBF0D4}" destId="{3488194B-AE1A-45E6-AFA6-8C0D6B425B92}" srcOrd="0" destOrd="0" presId="urn:microsoft.com/office/officeart/2008/layout/RadialCluster"/>
    <dgm:cxn modelId="{030450D9-BA19-48DF-A796-81F82BD991A2}" srcId="{E10CF588-5C40-4EBF-B92C-29EB4962F383}" destId="{3B76F81E-1D9F-4129-8C01-781B621D2E4E}" srcOrd="2" destOrd="0" parTransId="{C405459E-3A63-40D9-AEFF-C9CE9FC51F83}" sibTransId="{CF545223-100A-472F-89A7-9910745A8A4D}"/>
    <dgm:cxn modelId="{1F716DFB-AFA1-48C7-B337-FE10AED1A429}" srcId="{E10CF588-5C40-4EBF-B92C-29EB4962F383}" destId="{A1286B41-2F4E-4CAD-8018-AA763FFEF74D}" srcOrd="1" destOrd="0" parTransId="{7463E19A-C05C-460C-A308-318998F71EDA}" sibTransId="{5915756F-345A-421A-9992-941B7782E7D8}"/>
    <dgm:cxn modelId="{ABA697C3-FDD1-483E-A58A-8535FA6972F1}" type="presParOf" srcId="{C7D24896-A036-4089-ADF0-B8241A46CE8E}" destId="{40198827-E79F-4E65-8BB7-33A1BFE1B273}" srcOrd="0" destOrd="0" presId="urn:microsoft.com/office/officeart/2008/layout/RadialCluster"/>
    <dgm:cxn modelId="{F14A73A7-86A2-4862-9B06-693D012EF9DD}" type="presParOf" srcId="{40198827-E79F-4E65-8BB7-33A1BFE1B273}" destId="{7CDA7DBE-2294-42A3-82B1-5E4E7826ABAF}" srcOrd="0" destOrd="0" presId="urn:microsoft.com/office/officeart/2008/layout/RadialCluster"/>
    <dgm:cxn modelId="{A3B15BB7-15DC-457E-8627-A4C706DC3F0D}" type="presParOf" srcId="{40198827-E79F-4E65-8BB7-33A1BFE1B273}" destId="{BA7672E8-0FB6-4D2E-9366-8B78862C5912}" srcOrd="1" destOrd="0" presId="urn:microsoft.com/office/officeart/2008/layout/RadialCluster"/>
    <dgm:cxn modelId="{FCE09AF0-8DBA-4078-84D2-C01F491EC0EC}" type="presParOf" srcId="{40198827-E79F-4E65-8BB7-33A1BFE1B273}" destId="{7DA01406-384F-4365-979A-6A29F93010DE}" srcOrd="2" destOrd="0" presId="urn:microsoft.com/office/officeart/2008/layout/RadialCluster"/>
    <dgm:cxn modelId="{037400E3-B7E8-432F-B8F9-F7C0EA10DA44}" type="presParOf" srcId="{40198827-E79F-4E65-8BB7-33A1BFE1B273}" destId="{E764DDED-CF18-4973-A924-CF7996EAB54A}" srcOrd="3" destOrd="0" presId="urn:microsoft.com/office/officeart/2008/layout/RadialCluster"/>
    <dgm:cxn modelId="{ABA7E0A9-D0B1-483B-8121-B99803E20DEC}" type="presParOf" srcId="{40198827-E79F-4E65-8BB7-33A1BFE1B273}" destId="{2792412B-DBF4-4816-966F-E2755D84488B}" srcOrd="4" destOrd="0" presId="urn:microsoft.com/office/officeart/2008/layout/RadialCluster"/>
    <dgm:cxn modelId="{FEC4DFD9-53A2-44AB-A19C-6B9915B03554}" type="presParOf" srcId="{40198827-E79F-4E65-8BB7-33A1BFE1B273}" destId="{2F37076B-C0FC-469D-99CA-E95CC6D242BC}" srcOrd="5" destOrd="0" presId="urn:microsoft.com/office/officeart/2008/layout/RadialCluster"/>
    <dgm:cxn modelId="{CB63D709-EEC5-4E86-A04A-C8C2E4BD17C6}" type="presParOf" srcId="{40198827-E79F-4E65-8BB7-33A1BFE1B273}" destId="{9653650A-CD38-4F4A-B490-2546B6E5A119}" srcOrd="6" destOrd="0" presId="urn:microsoft.com/office/officeart/2008/layout/RadialCluster"/>
    <dgm:cxn modelId="{7868223B-2795-4076-A111-2A43CD77CFBD}" type="presParOf" srcId="{40198827-E79F-4E65-8BB7-33A1BFE1B273}" destId="{D8A6B1E1-1696-47AB-9A25-D217A3B98022}" srcOrd="7" destOrd="0" presId="urn:microsoft.com/office/officeart/2008/layout/RadialCluster"/>
    <dgm:cxn modelId="{2297A5D9-9E1F-4ED6-8331-8039B91D1607}" type="presParOf" srcId="{40198827-E79F-4E65-8BB7-33A1BFE1B273}" destId="{3488194B-AE1A-45E6-AFA6-8C0D6B425B92}" srcOrd="8" destOrd="0" presId="urn:microsoft.com/office/officeart/2008/layout/RadialCluster"/>
    <dgm:cxn modelId="{85693837-C1A4-4317-9069-7BC31F5E4157}" type="presParOf" srcId="{40198827-E79F-4E65-8BB7-33A1BFE1B273}" destId="{7F25C813-E470-4302-A17F-89F56482551C}" srcOrd="9" destOrd="0" presId="urn:microsoft.com/office/officeart/2008/layout/RadialCluster"/>
    <dgm:cxn modelId="{FDA62DBF-E445-48EA-A158-61D0818BA080}" type="presParOf" srcId="{40198827-E79F-4E65-8BB7-33A1BFE1B273}" destId="{C3B2A685-685E-497F-90F1-72BD8A4343B1}" srcOrd="10" destOrd="0" presId="urn:microsoft.com/office/officeart/2008/layout/RadialCluster"/>
    <dgm:cxn modelId="{325F4929-2359-47B7-B2DB-5B7D24BDE2AD}" type="presParOf" srcId="{40198827-E79F-4E65-8BB7-33A1BFE1B273}" destId="{37FE4E5A-D9AD-42C3-BA28-722EE6174369}" srcOrd="11" destOrd="0" presId="urn:microsoft.com/office/officeart/2008/layout/RadialCluster"/>
    <dgm:cxn modelId="{1E5B3100-A420-43E7-8547-E1D3575E9BF6}" type="presParOf" srcId="{40198827-E79F-4E65-8BB7-33A1BFE1B273}" destId="{B509D920-CDA7-43A4-8C22-4670AC33357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B5A23-CEC3-42F3-A313-92C620FC455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3F2BA4-40EB-424A-BF40-8F7FCE3329F0}">
      <dgm:prSet/>
      <dgm:spPr/>
      <dgm:t>
        <a:bodyPr/>
        <a:lstStyle/>
        <a:p>
          <a:pPr rtl="0"/>
          <a:r>
            <a:rPr lang="en-US" dirty="0"/>
            <a:t>412(e)(3)</a:t>
          </a:r>
        </a:p>
      </dgm:t>
    </dgm:pt>
    <dgm:pt modelId="{DE54CD0C-8144-41E8-96CD-ED9E06AB43F1}" type="parTrans" cxnId="{C672CB2E-DD6F-4743-A965-8BD2BFAC1C0E}">
      <dgm:prSet/>
      <dgm:spPr/>
      <dgm:t>
        <a:bodyPr/>
        <a:lstStyle/>
        <a:p>
          <a:endParaRPr lang="en-US"/>
        </a:p>
      </dgm:t>
    </dgm:pt>
    <dgm:pt modelId="{629C2854-2C45-4693-A72C-FDA29BCAD0A5}" type="sibTrans" cxnId="{C672CB2E-DD6F-4743-A965-8BD2BFAC1C0E}">
      <dgm:prSet/>
      <dgm:spPr/>
      <dgm:t>
        <a:bodyPr/>
        <a:lstStyle/>
        <a:p>
          <a:endParaRPr lang="en-US"/>
        </a:p>
      </dgm:t>
    </dgm:pt>
    <dgm:pt modelId="{8E63A6AA-3561-4069-969A-A69D1E8112D2}">
      <dgm:prSet/>
      <dgm:spPr/>
      <dgm:t>
        <a:bodyPr/>
        <a:lstStyle/>
        <a:p>
          <a:pPr rtl="0"/>
          <a:r>
            <a:rPr lang="en-US" dirty="0"/>
            <a:t>Defined Benefit</a:t>
          </a:r>
        </a:p>
      </dgm:t>
    </dgm:pt>
    <dgm:pt modelId="{A0D0D22F-3CCF-4BB7-B9C5-5902C1DD702F}" type="parTrans" cxnId="{FB12167D-C664-4762-92A3-58F81931783D}">
      <dgm:prSet/>
      <dgm:spPr/>
      <dgm:t>
        <a:bodyPr/>
        <a:lstStyle/>
        <a:p>
          <a:endParaRPr lang="en-US"/>
        </a:p>
      </dgm:t>
    </dgm:pt>
    <dgm:pt modelId="{3AC27DF3-A7DB-423B-B4CB-9FF9C281758B}" type="sibTrans" cxnId="{FB12167D-C664-4762-92A3-58F81931783D}">
      <dgm:prSet/>
      <dgm:spPr/>
      <dgm:t>
        <a:bodyPr/>
        <a:lstStyle/>
        <a:p>
          <a:endParaRPr lang="en-US"/>
        </a:p>
      </dgm:t>
    </dgm:pt>
    <dgm:pt modelId="{81439901-2FF4-4E81-B6ED-D3AD57D1B6CA}">
      <dgm:prSet/>
      <dgm:spPr/>
      <dgm:t>
        <a:bodyPr/>
        <a:lstStyle/>
        <a:p>
          <a:pPr rtl="0"/>
          <a:r>
            <a:rPr lang="en-US" dirty="0"/>
            <a:t>Cash Balance</a:t>
          </a:r>
        </a:p>
      </dgm:t>
    </dgm:pt>
    <dgm:pt modelId="{647587C0-9CEF-4E7E-B3E7-7934B881714C}" type="parTrans" cxnId="{FFBE20AD-0FA9-4F3E-87AB-A872911B9210}">
      <dgm:prSet/>
      <dgm:spPr/>
      <dgm:t>
        <a:bodyPr/>
        <a:lstStyle/>
        <a:p>
          <a:endParaRPr lang="en-US"/>
        </a:p>
      </dgm:t>
    </dgm:pt>
    <dgm:pt modelId="{1B0DB508-C7C0-4717-A069-68844815926A}" type="sibTrans" cxnId="{FFBE20AD-0FA9-4F3E-87AB-A872911B9210}">
      <dgm:prSet/>
      <dgm:spPr/>
      <dgm:t>
        <a:bodyPr/>
        <a:lstStyle/>
        <a:p>
          <a:endParaRPr lang="en-US"/>
        </a:p>
      </dgm:t>
    </dgm:pt>
    <dgm:pt modelId="{4AD5958A-F4C2-4BBA-9149-9156D6B9B0D5}">
      <dgm:prSet/>
      <dgm:spPr/>
      <dgm:t>
        <a:bodyPr/>
        <a:lstStyle/>
        <a:p>
          <a:pPr rtl="0"/>
          <a:r>
            <a:rPr lang="en-US" dirty="0"/>
            <a:t>Profit Sharing</a:t>
          </a:r>
        </a:p>
      </dgm:t>
    </dgm:pt>
    <dgm:pt modelId="{AE4BB263-50A7-40F7-A3E9-8CB544AA713F}" type="parTrans" cxnId="{F9F50FCF-3ADF-4D20-94C3-F3A4A94E2349}">
      <dgm:prSet/>
      <dgm:spPr/>
      <dgm:t>
        <a:bodyPr/>
        <a:lstStyle/>
        <a:p>
          <a:endParaRPr lang="en-US"/>
        </a:p>
      </dgm:t>
    </dgm:pt>
    <dgm:pt modelId="{26A8A3F7-F0A1-4323-BB88-FC0236F53837}" type="sibTrans" cxnId="{F9F50FCF-3ADF-4D20-94C3-F3A4A94E2349}">
      <dgm:prSet/>
      <dgm:spPr/>
      <dgm:t>
        <a:bodyPr/>
        <a:lstStyle/>
        <a:p>
          <a:endParaRPr lang="en-US"/>
        </a:p>
      </dgm:t>
    </dgm:pt>
    <dgm:pt modelId="{CC92BA72-719C-4992-BA24-DD559E6FD6F5}">
      <dgm:prSet/>
      <dgm:spPr/>
      <dgm:t>
        <a:bodyPr/>
        <a:lstStyle/>
        <a:p>
          <a:pPr rtl="0"/>
          <a:r>
            <a:rPr lang="en-US" dirty="0"/>
            <a:t>New Comparability</a:t>
          </a:r>
        </a:p>
      </dgm:t>
    </dgm:pt>
    <dgm:pt modelId="{2697A076-C790-4774-9EC2-621E71C1E6B5}" type="parTrans" cxnId="{86845BD2-2959-4FEE-A31C-BD2660B28E8D}">
      <dgm:prSet/>
      <dgm:spPr/>
      <dgm:t>
        <a:bodyPr/>
        <a:lstStyle/>
        <a:p>
          <a:endParaRPr lang="en-US"/>
        </a:p>
      </dgm:t>
    </dgm:pt>
    <dgm:pt modelId="{6864AF62-7AC0-4E22-AAF6-A41FE08AEB75}" type="sibTrans" cxnId="{86845BD2-2959-4FEE-A31C-BD2660B28E8D}">
      <dgm:prSet/>
      <dgm:spPr/>
      <dgm:t>
        <a:bodyPr/>
        <a:lstStyle/>
        <a:p>
          <a:endParaRPr lang="en-US"/>
        </a:p>
      </dgm:t>
    </dgm:pt>
    <dgm:pt modelId="{C2A2123D-2AC3-4531-94D1-4759C2F80ACD}">
      <dgm:prSet/>
      <dgm:spPr/>
      <dgm:t>
        <a:bodyPr/>
        <a:lstStyle/>
        <a:p>
          <a:pPr rtl="0"/>
          <a:r>
            <a:rPr lang="en-US" dirty="0"/>
            <a:t>Safe Harbor</a:t>
          </a:r>
        </a:p>
      </dgm:t>
    </dgm:pt>
    <dgm:pt modelId="{0B20F4C2-0180-49E6-9605-AE4691A4E99F}" type="parTrans" cxnId="{1621D64D-9CC9-4407-8077-72F46FF4FBFC}">
      <dgm:prSet/>
      <dgm:spPr/>
      <dgm:t>
        <a:bodyPr/>
        <a:lstStyle/>
        <a:p>
          <a:endParaRPr lang="en-US"/>
        </a:p>
      </dgm:t>
    </dgm:pt>
    <dgm:pt modelId="{8DF60CA3-989D-4EC8-82D6-A45F29716A40}" type="sibTrans" cxnId="{1621D64D-9CC9-4407-8077-72F46FF4FBFC}">
      <dgm:prSet/>
      <dgm:spPr/>
      <dgm:t>
        <a:bodyPr/>
        <a:lstStyle/>
        <a:p>
          <a:endParaRPr lang="en-US"/>
        </a:p>
      </dgm:t>
    </dgm:pt>
    <dgm:pt modelId="{7976A04F-D8FD-4827-8B31-A3592D6A81F1}">
      <dgm:prSet/>
      <dgm:spPr/>
      <dgm:t>
        <a:bodyPr/>
        <a:lstStyle/>
        <a:p>
          <a:pPr rtl="0"/>
          <a:r>
            <a:rPr lang="en-US" dirty="0"/>
            <a:t>Takeover</a:t>
          </a:r>
        </a:p>
      </dgm:t>
    </dgm:pt>
    <dgm:pt modelId="{3F0111ED-D6F5-475F-9470-A88CC4F367B8}" type="parTrans" cxnId="{D927EE3E-79E3-4441-A943-9F8A9A039E2D}">
      <dgm:prSet/>
      <dgm:spPr/>
      <dgm:t>
        <a:bodyPr/>
        <a:lstStyle/>
        <a:p>
          <a:endParaRPr lang="en-US"/>
        </a:p>
      </dgm:t>
    </dgm:pt>
    <dgm:pt modelId="{E7DFF235-9A5B-4BF6-87A7-8314E132869C}" type="sibTrans" cxnId="{D927EE3E-79E3-4441-A943-9F8A9A039E2D}">
      <dgm:prSet/>
      <dgm:spPr/>
      <dgm:t>
        <a:bodyPr/>
        <a:lstStyle/>
        <a:p>
          <a:endParaRPr lang="en-US"/>
        </a:p>
      </dgm:t>
    </dgm:pt>
    <dgm:pt modelId="{A9445276-23F4-4DEE-9F1C-290F184504CB}">
      <dgm:prSet/>
      <dgm:spPr/>
      <dgm:t>
        <a:bodyPr/>
        <a:lstStyle/>
        <a:p>
          <a:pPr rtl="0"/>
          <a:r>
            <a:rPr lang="en-US" dirty="0"/>
            <a:t>SEP</a:t>
          </a:r>
        </a:p>
      </dgm:t>
    </dgm:pt>
    <dgm:pt modelId="{D2234121-C20D-4629-BA1F-E2420DC0E2D3}" type="parTrans" cxnId="{DB5FF607-52AA-46A5-8C23-C841EEBDDDE3}">
      <dgm:prSet/>
      <dgm:spPr/>
      <dgm:t>
        <a:bodyPr/>
        <a:lstStyle/>
        <a:p>
          <a:endParaRPr lang="en-US"/>
        </a:p>
      </dgm:t>
    </dgm:pt>
    <dgm:pt modelId="{A9578BB0-4FAA-4520-A1C6-92FB5D3F29E9}" type="sibTrans" cxnId="{DB5FF607-52AA-46A5-8C23-C841EEBDDDE3}">
      <dgm:prSet/>
      <dgm:spPr/>
      <dgm:t>
        <a:bodyPr/>
        <a:lstStyle/>
        <a:p>
          <a:endParaRPr lang="en-US"/>
        </a:p>
      </dgm:t>
    </dgm:pt>
    <dgm:pt modelId="{C736715C-239F-41A3-9FBE-CA225A044D67}">
      <dgm:prSet/>
      <dgm:spPr/>
      <dgm:t>
        <a:bodyPr/>
        <a:lstStyle/>
        <a:p>
          <a:pPr rtl="0"/>
          <a:r>
            <a:rPr lang="en-US" dirty="0"/>
            <a:t>Everything…</a:t>
          </a:r>
        </a:p>
      </dgm:t>
    </dgm:pt>
    <dgm:pt modelId="{5E40105E-A5E0-43AB-AE9A-FC37CD8C9A4F}" type="sibTrans" cxnId="{81F43C8A-0CF3-4F61-8800-4A475A307850}">
      <dgm:prSet/>
      <dgm:spPr/>
      <dgm:t>
        <a:bodyPr/>
        <a:lstStyle/>
        <a:p>
          <a:endParaRPr lang="en-US"/>
        </a:p>
      </dgm:t>
    </dgm:pt>
    <dgm:pt modelId="{81F8C7B2-D815-4CFB-B1A7-B48106D02394}" type="parTrans" cxnId="{81F43C8A-0CF3-4F61-8800-4A475A307850}">
      <dgm:prSet/>
      <dgm:spPr/>
      <dgm:t>
        <a:bodyPr/>
        <a:lstStyle/>
        <a:p>
          <a:endParaRPr lang="en-US"/>
        </a:p>
      </dgm:t>
    </dgm:pt>
    <dgm:pt modelId="{63C890F9-0958-4139-98E2-6D7DA88876C6}">
      <dgm:prSet/>
      <dgm:spPr/>
      <dgm:t>
        <a:bodyPr/>
        <a:lstStyle/>
        <a:p>
          <a:pPr rtl="0"/>
          <a:r>
            <a:rPr lang="en-US" dirty="0"/>
            <a:t>401(k) Plan</a:t>
          </a:r>
        </a:p>
      </dgm:t>
    </dgm:pt>
    <dgm:pt modelId="{91F4DAFA-E1C0-44F6-8376-4DCE7DA81E30}" type="sibTrans" cxnId="{27A91C84-C19C-4A35-9366-5A9A698244FD}">
      <dgm:prSet/>
      <dgm:spPr/>
      <dgm:t>
        <a:bodyPr/>
        <a:lstStyle/>
        <a:p>
          <a:endParaRPr lang="en-US"/>
        </a:p>
      </dgm:t>
    </dgm:pt>
    <dgm:pt modelId="{9801BEE6-5452-45F6-AC43-67F58293B5E8}" type="parTrans" cxnId="{27A91C84-C19C-4A35-9366-5A9A698244FD}">
      <dgm:prSet/>
      <dgm:spPr/>
      <dgm:t>
        <a:bodyPr/>
        <a:lstStyle/>
        <a:p>
          <a:endParaRPr lang="en-US"/>
        </a:p>
      </dgm:t>
    </dgm:pt>
    <dgm:pt modelId="{448F9D6A-ABA9-4CBE-B1CA-68BC9F971B55}">
      <dgm:prSet/>
      <dgm:spPr/>
      <dgm:t>
        <a:bodyPr/>
        <a:lstStyle/>
        <a:p>
          <a:pPr rtl="0"/>
          <a:endParaRPr lang="en-US" dirty="0"/>
        </a:p>
      </dgm:t>
    </dgm:pt>
    <dgm:pt modelId="{5D595929-C866-4152-A88C-9BEF23DF6C77}" type="sibTrans" cxnId="{053FEECE-3031-4A83-B717-610910F6EAC4}">
      <dgm:prSet/>
      <dgm:spPr/>
      <dgm:t>
        <a:bodyPr/>
        <a:lstStyle/>
        <a:p>
          <a:endParaRPr lang="en-US"/>
        </a:p>
      </dgm:t>
    </dgm:pt>
    <dgm:pt modelId="{0235642F-6594-45E7-8B5B-2615D64FCCAB}" type="parTrans" cxnId="{053FEECE-3031-4A83-B717-610910F6EAC4}">
      <dgm:prSet/>
      <dgm:spPr/>
      <dgm:t>
        <a:bodyPr/>
        <a:lstStyle/>
        <a:p>
          <a:endParaRPr lang="en-US"/>
        </a:p>
      </dgm:t>
    </dgm:pt>
    <dgm:pt modelId="{C36A132F-CDBA-4E8A-A2FD-683275E0C327}" type="pres">
      <dgm:prSet presAssocID="{D5BB5A23-CEC3-42F3-A313-92C620FC455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9BB406-879E-455F-BB59-470D7D985B95}" type="pres">
      <dgm:prSet presAssocID="{C736715C-239F-41A3-9FBE-CA225A044D67}" presName="centerShape" presStyleLbl="node0" presStyleIdx="0" presStyleCnt="1"/>
      <dgm:spPr/>
    </dgm:pt>
    <dgm:pt modelId="{A95B9DB4-31E0-43E3-94C8-8D50BF4D6BF1}" type="pres">
      <dgm:prSet presAssocID="{DE54CD0C-8144-41E8-96CD-ED9E06AB43F1}" presName="parTrans" presStyleLbl="bgSibTrans2D1" presStyleIdx="0" presStyleCnt="9"/>
      <dgm:spPr/>
    </dgm:pt>
    <dgm:pt modelId="{6B42833B-4F9C-4E32-AD6B-1EC7FFA2B6CF}" type="pres">
      <dgm:prSet presAssocID="{E03F2BA4-40EB-424A-BF40-8F7FCE3329F0}" presName="node" presStyleLbl="node1" presStyleIdx="0" presStyleCnt="9">
        <dgm:presLayoutVars>
          <dgm:bulletEnabled val="1"/>
        </dgm:presLayoutVars>
      </dgm:prSet>
      <dgm:spPr/>
    </dgm:pt>
    <dgm:pt modelId="{E283E8F0-AA8D-45EA-900A-F4C0914E8F3C}" type="pres">
      <dgm:prSet presAssocID="{A0D0D22F-3CCF-4BB7-B9C5-5902C1DD702F}" presName="parTrans" presStyleLbl="bgSibTrans2D1" presStyleIdx="1" presStyleCnt="9"/>
      <dgm:spPr/>
    </dgm:pt>
    <dgm:pt modelId="{35C039B8-739C-4A20-A40C-B547FAF2A9AA}" type="pres">
      <dgm:prSet presAssocID="{8E63A6AA-3561-4069-969A-A69D1E8112D2}" presName="node" presStyleLbl="node1" presStyleIdx="1" presStyleCnt="9">
        <dgm:presLayoutVars>
          <dgm:bulletEnabled val="1"/>
        </dgm:presLayoutVars>
      </dgm:prSet>
      <dgm:spPr/>
    </dgm:pt>
    <dgm:pt modelId="{2F56C080-1344-4DBF-81F0-FDC73FAD360E}" type="pres">
      <dgm:prSet presAssocID="{647587C0-9CEF-4E7E-B3E7-7934B881714C}" presName="parTrans" presStyleLbl="bgSibTrans2D1" presStyleIdx="2" presStyleCnt="9"/>
      <dgm:spPr/>
    </dgm:pt>
    <dgm:pt modelId="{0057450C-B950-4882-B902-80437F6CD4B8}" type="pres">
      <dgm:prSet presAssocID="{81439901-2FF4-4E81-B6ED-D3AD57D1B6CA}" presName="node" presStyleLbl="node1" presStyleIdx="2" presStyleCnt="9">
        <dgm:presLayoutVars>
          <dgm:bulletEnabled val="1"/>
        </dgm:presLayoutVars>
      </dgm:prSet>
      <dgm:spPr/>
    </dgm:pt>
    <dgm:pt modelId="{F22E1421-82DE-4727-8C8D-770A5D34921A}" type="pres">
      <dgm:prSet presAssocID="{AE4BB263-50A7-40F7-A3E9-8CB544AA713F}" presName="parTrans" presStyleLbl="bgSibTrans2D1" presStyleIdx="3" presStyleCnt="9"/>
      <dgm:spPr/>
    </dgm:pt>
    <dgm:pt modelId="{3D3BB78B-CA96-4659-A6BD-DB9D9C3A592F}" type="pres">
      <dgm:prSet presAssocID="{4AD5958A-F4C2-4BBA-9149-9156D6B9B0D5}" presName="node" presStyleLbl="node1" presStyleIdx="3" presStyleCnt="9">
        <dgm:presLayoutVars>
          <dgm:bulletEnabled val="1"/>
        </dgm:presLayoutVars>
      </dgm:prSet>
      <dgm:spPr/>
    </dgm:pt>
    <dgm:pt modelId="{05FE031E-FBB7-421F-92A7-95A5F9F0E6F1}" type="pres">
      <dgm:prSet presAssocID="{2697A076-C790-4774-9EC2-621E71C1E6B5}" presName="parTrans" presStyleLbl="bgSibTrans2D1" presStyleIdx="4" presStyleCnt="9"/>
      <dgm:spPr/>
    </dgm:pt>
    <dgm:pt modelId="{B30D6996-79F8-440C-A0E6-175BC78C0DFA}" type="pres">
      <dgm:prSet presAssocID="{CC92BA72-719C-4992-BA24-DD559E6FD6F5}" presName="node" presStyleLbl="node1" presStyleIdx="4" presStyleCnt="9">
        <dgm:presLayoutVars>
          <dgm:bulletEnabled val="1"/>
        </dgm:presLayoutVars>
      </dgm:prSet>
      <dgm:spPr/>
    </dgm:pt>
    <dgm:pt modelId="{99E8C067-8483-40F2-8E7B-1A50B9C5DC8C}" type="pres">
      <dgm:prSet presAssocID="{0B20F4C2-0180-49E6-9605-AE4691A4E99F}" presName="parTrans" presStyleLbl="bgSibTrans2D1" presStyleIdx="5" presStyleCnt="9"/>
      <dgm:spPr/>
    </dgm:pt>
    <dgm:pt modelId="{A98E4D45-0747-464A-AA77-933258E6890A}" type="pres">
      <dgm:prSet presAssocID="{C2A2123D-2AC3-4531-94D1-4759C2F80ACD}" presName="node" presStyleLbl="node1" presStyleIdx="5" presStyleCnt="9">
        <dgm:presLayoutVars>
          <dgm:bulletEnabled val="1"/>
        </dgm:presLayoutVars>
      </dgm:prSet>
      <dgm:spPr/>
    </dgm:pt>
    <dgm:pt modelId="{AE5FF12A-46DB-4C4A-97C6-E1610A529429}" type="pres">
      <dgm:prSet presAssocID="{9801BEE6-5452-45F6-AC43-67F58293B5E8}" presName="parTrans" presStyleLbl="bgSibTrans2D1" presStyleIdx="6" presStyleCnt="9"/>
      <dgm:spPr/>
    </dgm:pt>
    <dgm:pt modelId="{D0F56B31-773D-463D-BC79-0DD9DD86A584}" type="pres">
      <dgm:prSet presAssocID="{63C890F9-0958-4139-98E2-6D7DA88876C6}" presName="node" presStyleLbl="node1" presStyleIdx="6" presStyleCnt="9">
        <dgm:presLayoutVars>
          <dgm:bulletEnabled val="1"/>
        </dgm:presLayoutVars>
      </dgm:prSet>
      <dgm:spPr/>
    </dgm:pt>
    <dgm:pt modelId="{676E26DD-93D0-4185-82D4-1CE9C3F425EB}" type="pres">
      <dgm:prSet presAssocID="{3F0111ED-D6F5-475F-9470-A88CC4F367B8}" presName="parTrans" presStyleLbl="bgSibTrans2D1" presStyleIdx="7" presStyleCnt="9"/>
      <dgm:spPr/>
    </dgm:pt>
    <dgm:pt modelId="{D867907F-3B7C-4E43-B534-722DA333A22C}" type="pres">
      <dgm:prSet presAssocID="{7976A04F-D8FD-4827-8B31-A3592D6A81F1}" presName="node" presStyleLbl="node1" presStyleIdx="7" presStyleCnt="9">
        <dgm:presLayoutVars>
          <dgm:bulletEnabled val="1"/>
        </dgm:presLayoutVars>
      </dgm:prSet>
      <dgm:spPr/>
    </dgm:pt>
    <dgm:pt modelId="{474F20A8-F181-4A6F-BA34-0CBA6B9607B4}" type="pres">
      <dgm:prSet presAssocID="{D2234121-C20D-4629-BA1F-E2420DC0E2D3}" presName="parTrans" presStyleLbl="bgSibTrans2D1" presStyleIdx="8" presStyleCnt="9"/>
      <dgm:spPr/>
    </dgm:pt>
    <dgm:pt modelId="{398ABCF4-6D7E-4744-93A4-7B22DA542C57}" type="pres">
      <dgm:prSet presAssocID="{A9445276-23F4-4DEE-9F1C-290F184504CB}" presName="node" presStyleLbl="node1" presStyleIdx="8" presStyleCnt="9">
        <dgm:presLayoutVars>
          <dgm:bulletEnabled val="1"/>
        </dgm:presLayoutVars>
      </dgm:prSet>
      <dgm:spPr/>
    </dgm:pt>
  </dgm:ptLst>
  <dgm:cxnLst>
    <dgm:cxn modelId="{33B0E600-9240-48CB-A87A-12E2661D5D4A}" type="presOf" srcId="{4AD5958A-F4C2-4BBA-9149-9156D6B9B0D5}" destId="{3D3BB78B-CA96-4659-A6BD-DB9D9C3A592F}" srcOrd="0" destOrd="0" presId="urn:microsoft.com/office/officeart/2005/8/layout/radial4"/>
    <dgm:cxn modelId="{8F62B801-18BC-4C92-92A7-004221048619}" type="presOf" srcId="{63C890F9-0958-4139-98E2-6D7DA88876C6}" destId="{D0F56B31-773D-463D-BC79-0DD9DD86A584}" srcOrd="0" destOrd="0" presId="urn:microsoft.com/office/officeart/2005/8/layout/radial4"/>
    <dgm:cxn modelId="{DB5FF607-52AA-46A5-8C23-C841EEBDDDE3}" srcId="{C736715C-239F-41A3-9FBE-CA225A044D67}" destId="{A9445276-23F4-4DEE-9F1C-290F184504CB}" srcOrd="8" destOrd="0" parTransId="{D2234121-C20D-4629-BA1F-E2420DC0E2D3}" sibTransId="{A9578BB0-4FAA-4520-A1C6-92FB5D3F29E9}"/>
    <dgm:cxn modelId="{AE80F613-5060-45F7-BEA0-4640215EEF82}" type="presOf" srcId="{647587C0-9CEF-4E7E-B3E7-7934B881714C}" destId="{2F56C080-1344-4DBF-81F0-FDC73FAD360E}" srcOrd="0" destOrd="0" presId="urn:microsoft.com/office/officeart/2005/8/layout/radial4"/>
    <dgm:cxn modelId="{F1931925-A53F-412B-B6C3-1D19E4278753}" type="presOf" srcId="{AE4BB263-50A7-40F7-A3E9-8CB544AA713F}" destId="{F22E1421-82DE-4727-8C8D-770A5D34921A}" srcOrd="0" destOrd="0" presId="urn:microsoft.com/office/officeart/2005/8/layout/radial4"/>
    <dgm:cxn modelId="{C672CB2E-DD6F-4743-A965-8BD2BFAC1C0E}" srcId="{C736715C-239F-41A3-9FBE-CA225A044D67}" destId="{E03F2BA4-40EB-424A-BF40-8F7FCE3329F0}" srcOrd="0" destOrd="0" parTransId="{DE54CD0C-8144-41E8-96CD-ED9E06AB43F1}" sibTransId="{629C2854-2C45-4693-A72C-FDA29BCAD0A5}"/>
    <dgm:cxn modelId="{D927EE3E-79E3-4441-A943-9F8A9A039E2D}" srcId="{C736715C-239F-41A3-9FBE-CA225A044D67}" destId="{7976A04F-D8FD-4827-8B31-A3592D6A81F1}" srcOrd="7" destOrd="0" parTransId="{3F0111ED-D6F5-475F-9470-A88CC4F367B8}" sibTransId="{E7DFF235-9A5B-4BF6-87A7-8314E132869C}"/>
    <dgm:cxn modelId="{1621D64D-9CC9-4407-8077-72F46FF4FBFC}" srcId="{C736715C-239F-41A3-9FBE-CA225A044D67}" destId="{C2A2123D-2AC3-4531-94D1-4759C2F80ACD}" srcOrd="5" destOrd="0" parTransId="{0B20F4C2-0180-49E6-9605-AE4691A4E99F}" sibTransId="{8DF60CA3-989D-4EC8-82D6-A45F29716A40}"/>
    <dgm:cxn modelId="{F50AF350-01D3-4784-ACAC-80635B785C49}" type="presOf" srcId="{81439901-2FF4-4E81-B6ED-D3AD57D1B6CA}" destId="{0057450C-B950-4882-B902-80437F6CD4B8}" srcOrd="0" destOrd="0" presId="urn:microsoft.com/office/officeart/2005/8/layout/radial4"/>
    <dgm:cxn modelId="{6606F978-A3E5-4442-80DA-263089208C84}" type="presOf" srcId="{3F0111ED-D6F5-475F-9470-A88CC4F367B8}" destId="{676E26DD-93D0-4185-82D4-1CE9C3F425EB}" srcOrd="0" destOrd="0" presId="urn:microsoft.com/office/officeart/2005/8/layout/radial4"/>
    <dgm:cxn modelId="{FB12167D-C664-4762-92A3-58F81931783D}" srcId="{C736715C-239F-41A3-9FBE-CA225A044D67}" destId="{8E63A6AA-3561-4069-969A-A69D1E8112D2}" srcOrd="1" destOrd="0" parTransId="{A0D0D22F-3CCF-4BB7-B9C5-5902C1DD702F}" sibTransId="{3AC27DF3-A7DB-423B-B4CB-9FF9C281758B}"/>
    <dgm:cxn modelId="{27A91C84-C19C-4A35-9366-5A9A698244FD}" srcId="{C736715C-239F-41A3-9FBE-CA225A044D67}" destId="{63C890F9-0958-4139-98E2-6D7DA88876C6}" srcOrd="6" destOrd="0" parTransId="{9801BEE6-5452-45F6-AC43-67F58293B5E8}" sibTransId="{91F4DAFA-E1C0-44F6-8376-4DCE7DA81E30}"/>
    <dgm:cxn modelId="{25DBCC87-258A-4331-94B3-6E214206C88A}" type="presOf" srcId="{E03F2BA4-40EB-424A-BF40-8F7FCE3329F0}" destId="{6B42833B-4F9C-4E32-AD6B-1EC7FFA2B6CF}" srcOrd="0" destOrd="0" presId="urn:microsoft.com/office/officeart/2005/8/layout/radial4"/>
    <dgm:cxn modelId="{81F43C8A-0CF3-4F61-8800-4A475A307850}" srcId="{D5BB5A23-CEC3-42F3-A313-92C620FC455F}" destId="{C736715C-239F-41A3-9FBE-CA225A044D67}" srcOrd="0" destOrd="0" parTransId="{81F8C7B2-D815-4CFB-B1A7-B48106D02394}" sibTransId="{5E40105E-A5E0-43AB-AE9A-FC37CD8C9A4F}"/>
    <dgm:cxn modelId="{647C9991-B71A-4D97-8694-44FCD95B5AD7}" type="presOf" srcId="{9801BEE6-5452-45F6-AC43-67F58293B5E8}" destId="{AE5FF12A-46DB-4C4A-97C6-E1610A529429}" srcOrd="0" destOrd="0" presId="urn:microsoft.com/office/officeart/2005/8/layout/radial4"/>
    <dgm:cxn modelId="{6E06DB92-BF25-4C6B-AAB7-C8BA086FC9BB}" type="presOf" srcId="{7976A04F-D8FD-4827-8B31-A3592D6A81F1}" destId="{D867907F-3B7C-4E43-B534-722DA333A22C}" srcOrd="0" destOrd="0" presId="urn:microsoft.com/office/officeart/2005/8/layout/radial4"/>
    <dgm:cxn modelId="{C959F2A1-E9E3-4B14-BDCA-8CF9D2F8CF6F}" type="presOf" srcId="{D5BB5A23-CEC3-42F3-A313-92C620FC455F}" destId="{C36A132F-CDBA-4E8A-A2FD-683275E0C327}" srcOrd="0" destOrd="0" presId="urn:microsoft.com/office/officeart/2005/8/layout/radial4"/>
    <dgm:cxn modelId="{650E9FA7-F36B-40C5-B954-64477E1A7406}" type="presOf" srcId="{D2234121-C20D-4629-BA1F-E2420DC0E2D3}" destId="{474F20A8-F181-4A6F-BA34-0CBA6B9607B4}" srcOrd="0" destOrd="0" presId="urn:microsoft.com/office/officeart/2005/8/layout/radial4"/>
    <dgm:cxn modelId="{FFBE20AD-0FA9-4F3E-87AB-A872911B9210}" srcId="{C736715C-239F-41A3-9FBE-CA225A044D67}" destId="{81439901-2FF4-4E81-B6ED-D3AD57D1B6CA}" srcOrd="2" destOrd="0" parTransId="{647587C0-9CEF-4E7E-B3E7-7934B881714C}" sibTransId="{1B0DB508-C7C0-4717-A069-68844815926A}"/>
    <dgm:cxn modelId="{C2187BAD-05DA-49C9-AFFD-5B9E6ADCCEF6}" type="presOf" srcId="{A9445276-23F4-4DEE-9F1C-290F184504CB}" destId="{398ABCF4-6D7E-4744-93A4-7B22DA542C57}" srcOrd="0" destOrd="0" presId="urn:microsoft.com/office/officeart/2005/8/layout/radial4"/>
    <dgm:cxn modelId="{777178B2-8076-4ED1-B430-5776B7BDA5DA}" type="presOf" srcId="{C2A2123D-2AC3-4531-94D1-4759C2F80ACD}" destId="{A98E4D45-0747-464A-AA77-933258E6890A}" srcOrd="0" destOrd="0" presId="urn:microsoft.com/office/officeart/2005/8/layout/radial4"/>
    <dgm:cxn modelId="{9CA27FB3-56D8-4973-9105-465F727A8E24}" type="presOf" srcId="{8E63A6AA-3561-4069-969A-A69D1E8112D2}" destId="{35C039B8-739C-4A20-A40C-B547FAF2A9AA}" srcOrd="0" destOrd="0" presId="urn:microsoft.com/office/officeart/2005/8/layout/radial4"/>
    <dgm:cxn modelId="{1B28C6CC-117C-4C38-8C5B-4C3BA6233E7F}" type="presOf" srcId="{C736715C-239F-41A3-9FBE-CA225A044D67}" destId="{099BB406-879E-455F-BB59-470D7D985B95}" srcOrd="0" destOrd="0" presId="urn:microsoft.com/office/officeart/2005/8/layout/radial4"/>
    <dgm:cxn modelId="{053FEECE-3031-4A83-B717-610910F6EAC4}" srcId="{D5BB5A23-CEC3-42F3-A313-92C620FC455F}" destId="{448F9D6A-ABA9-4CBE-B1CA-68BC9F971B55}" srcOrd="1" destOrd="0" parTransId="{0235642F-6594-45E7-8B5B-2615D64FCCAB}" sibTransId="{5D595929-C866-4152-A88C-9BEF23DF6C77}"/>
    <dgm:cxn modelId="{F9F50FCF-3ADF-4D20-94C3-F3A4A94E2349}" srcId="{C736715C-239F-41A3-9FBE-CA225A044D67}" destId="{4AD5958A-F4C2-4BBA-9149-9156D6B9B0D5}" srcOrd="3" destOrd="0" parTransId="{AE4BB263-50A7-40F7-A3E9-8CB544AA713F}" sibTransId="{26A8A3F7-F0A1-4323-BB88-FC0236F53837}"/>
    <dgm:cxn modelId="{86845BD2-2959-4FEE-A31C-BD2660B28E8D}" srcId="{C736715C-239F-41A3-9FBE-CA225A044D67}" destId="{CC92BA72-719C-4992-BA24-DD559E6FD6F5}" srcOrd="4" destOrd="0" parTransId="{2697A076-C790-4774-9EC2-621E71C1E6B5}" sibTransId="{6864AF62-7AC0-4E22-AAF6-A41FE08AEB75}"/>
    <dgm:cxn modelId="{7B6A63D4-0788-4E8E-8178-41430B5BF535}" type="presOf" srcId="{DE54CD0C-8144-41E8-96CD-ED9E06AB43F1}" destId="{A95B9DB4-31E0-43E3-94C8-8D50BF4D6BF1}" srcOrd="0" destOrd="0" presId="urn:microsoft.com/office/officeart/2005/8/layout/radial4"/>
    <dgm:cxn modelId="{480A92D9-75F4-47FC-AF8C-34CF0C7F5DAE}" type="presOf" srcId="{0B20F4C2-0180-49E6-9605-AE4691A4E99F}" destId="{99E8C067-8483-40F2-8E7B-1A50B9C5DC8C}" srcOrd="0" destOrd="0" presId="urn:microsoft.com/office/officeart/2005/8/layout/radial4"/>
    <dgm:cxn modelId="{BF1FD6DF-9BBE-4738-892E-DB61A6B7F59E}" type="presOf" srcId="{2697A076-C790-4774-9EC2-621E71C1E6B5}" destId="{05FE031E-FBB7-421F-92A7-95A5F9F0E6F1}" srcOrd="0" destOrd="0" presId="urn:microsoft.com/office/officeart/2005/8/layout/radial4"/>
    <dgm:cxn modelId="{650F96F5-A86D-4A79-82AE-9C073B84CD3A}" type="presOf" srcId="{A0D0D22F-3CCF-4BB7-B9C5-5902C1DD702F}" destId="{E283E8F0-AA8D-45EA-900A-F4C0914E8F3C}" srcOrd="0" destOrd="0" presId="urn:microsoft.com/office/officeart/2005/8/layout/radial4"/>
    <dgm:cxn modelId="{77E480FE-2829-451C-A613-3CAF3228C5F9}" type="presOf" srcId="{CC92BA72-719C-4992-BA24-DD559E6FD6F5}" destId="{B30D6996-79F8-440C-A0E6-175BC78C0DFA}" srcOrd="0" destOrd="0" presId="urn:microsoft.com/office/officeart/2005/8/layout/radial4"/>
    <dgm:cxn modelId="{3F71CC06-7F54-4957-B0C8-F2B3D3410B9E}" type="presParOf" srcId="{C36A132F-CDBA-4E8A-A2FD-683275E0C327}" destId="{099BB406-879E-455F-BB59-470D7D985B95}" srcOrd="0" destOrd="0" presId="urn:microsoft.com/office/officeart/2005/8/layout/radial4"/>
    <dgm:cxn modelId="{74EA153B-4532-4368-A285-631C09124EFF}" type="presParOf" srcId="{C36A132F-CDBA-4E8A-A2FD-683275E0C327}" destId="{A95B9DB4-31E0-43E3-94C8-8D50BF4D6BF1}" srcOrd="1" destOrd="0" presId="urn:microsoft.com/office/officeart/2005/8/layout/radial4"/>
    <dgm:cxn modelId="{59EEAF6D-3DC3-4453-86EF-BB0971970215}" type="presParOf" srcId="{C36A132F-CDBA-4E8A-A2FD-683275E0C327}" destId="{6B42833B-4F9C-4E32-AD6B-1EC7FFA2B6CF}" srcOrd="2" destOrd="0" presId="urn:microsoft.com/office/officeart/2005/8/layout/radial4"/>
    <dgm:cxn modelId="{416309E1-7239-4E08-9778-4F0E293B3A42}" type="presParOf" srcId="{C36A132F-CDBA-4E8A-A2FD-683275E0C327}" destId="{E283E8F0-AA8D-45EA-900A-F4C0914E8F3C}" srcOrd="3" destOrd="0" presId="urn:microsoft.com/office/officeart/2005/8/layout/radial4"/>
    <dgm:cxn modelId="{142456CB-4778-4BFD-A90F-7E5999E62A1F}" type="presParOf" srcId="{C36A132F-CDBA-4E8A-A2FD-683275E0C327}" destId="{35C039B8-739C-4A20-A40C-B547FAF2A9AA}" srcOrd="4" destOrd="0" presId="urn:microsoft.com/office/officeart/2005/8/layout/radial4"/>
    <dgm:cxn modelId="{C4713B33-C3D0-4CD1-BAC2-BB4BC122F5F7}" type="presParOf" srcId="{C36A132F-CDBA-4E8A-A2FD-683275E0C327}" destId="{2F56C080-1344-4DBF-81F0-FDC73FAD360E}" srcOrd="5" destOrd="0" presId="urn:microsoft.com/office/officeart/2005/8/layout/radial4"/>
    <dgm:cxn modelId="{0FB4B0E0-0B12-4D31-98F6-7D1789F1F1ED}" type="presParOf" srcId="{C36A132F-CDBA-4E8A-A2FD-683275E0C327}" destId="{0057450C-B950-4882-B902-80437F6CD4B8}" srcOrd="6" destOrd="0" presId="urn:microsoft.com/office/officeart/2005/8/layout/radial4"/>
    <dgm:cxn modelId="{6E342B60-8F67-4AE2-8ACB-F1C7402B7115}" type="presParOf" srcId="{C36A132F-CDBA-4E8A-A2FD-683275E0C327}" destId="{F22E1421-82DE-4727-8C8D-770A5D34921A}" srcOrd="7" destOrd="0" presId="urn:microsoft.com/office/officeart/2005/8/layout/radial4"/>
    <dgm:cxn modelId="{57D4DB9F-6233-4178-811F-FA8F3EFA2490}" type="presParOf" srcId="{C36A132F-CDBA-4E8A-A2FD-683275E0C327}" destId="{3D3BB78B-CA96-4659-A6BD-DB9D9C3A592F}" srcOrd="8" destOrd="0" presId="urn:microsoft.com/office/officeart/2005/8/layout/radial4"/>
    <dgm:cxn modelId="{300B7287-52E0-4BF5-83FE-A6CE4D334A0D}" type="presParOf" srcId="{C36A132F-CDBA-4E8A-A2FD-683275E0C327}" destId="{05FE031E-FBB7-421F-92A7-95A5F9F0E6F1}" srcOrd="9" destOrd="0" presId="urn:microsoft.com/office/officeart/2005/8/layout/radial4"/>
    <dgm:cxn modelId="{93842A3E-2EAE-4069-A28E-16ABC4B7B7DC}" type="presParOf" srcId="{C36A132F-CDBA-4E8A-A2FD-683275E0C327}" destId="{B30D6996-79F8-440C-A0E6-175BC78C0DFA}" srcOrd="10" destOrd="0" presId="urn:microsoft.com/office/officeart/2005/8/layout/radial4"/>
    <dgm:cxn modelId="{DB80703A-5CCF-4C71-A316-E4AD64114A16}" type="presParOf" srcId="{C36A132F-CDBA-4E8A-A2FD-683275E0C327}" destId="{99E8C067-8483-40F2-8E7B-1A50B9C5DC8C}" srcOrd="11" destOrd="0" presId="urn:microsoft.com/office/officeart/2005/8/layout/radial4"/>
    <dgm:cxn modelId="{7FBA7159-DC50-481F-BEB6-2D367BC54A67}" type="presParOf" srcId="{C36A132F-CDBA-4E8A-A2FD-683275E0C327}" destId="{A98E4D45-0747-464A-AA77-933258E6890A}" srcOrd="12" destOrd="0" presId="urn:microsoft.com/office/officeart/2005/8/layout/radial4"/>
    <dgm:cxn modelId="{2989F9B0-C5C5-4E35-B57B-854C7F9C8F2B}" type="presParOf" srcId="{C36A132F-CDBA-4E8A-A2FD-683275E0C327}" destId="{AE5FF12A-46DB-4C4A-97C6-E1610A529429}" srcOrd="13" destOrd="0" presId="urn:microsoft.com/office/officeart/2005/8/layout/radial4"/>
    <dgm:cxn modelId="{F5A1985B-3FE7-41D5-87BE-24A97A73CBAE}" type="presParOf" srcId="{C36A132F-CDBA-4E8A-A2FD-683275E0C327}" destId="{D0F56B31-773D-463D-BC79-0DD9DD86A584}" srcOrd="14" destOrd="0" presId="urn:microsoft.com/office/officeart/2005/8/layout/radial4"/>
    <dgm:cxn modelId="{9D66F1FA-99A7-4765-8B0B-94EA5B5EEABF}" type="presParOf" srcId="{C36A132F-CDBA-4E8A-A2FD-683275E0C327}" destId="{676E26DD-93D0-4185-82D4-1CE9C3F425EB}" srcOrd="15" destOrd="0" presId="urn:microsoft.com/office/officeart/2005/8/layout/radial4"/>
    <dgm:cxn modelId="{3501A5B2-21AB-40AE-A11E-60CAA7FFD9FB}" type="presParOf" srcId="{C36A132F-CDBA-4E8A-A2FD-683275E0C327}" destId="{D867907F-3B7C-4E43-B534-722DA333A22C}" srcOrd="16" destOrd="0" presId="urn:microsoft.com/office/officeart/2005/8/layout/radial4"/>
    <dgm:cxn modelId="{A7561966-4F94-4AF9-9D10-A9969D048E3F}" type="presParOf" srcId="{C36A132F-CDBA-4E8A-A2FD-683275E0C327}" destId="{474F20A8-F181-4A6F-BA34-0CBA6B9607B4}" srcOrd="17" destOrd="0" presId="urn:microsoft.com/office/officeart/2005/8/layout/radial4"/>
    <dgm:cxn modelId="{D0F82D94-B8D2-446C-B7C9-7CB9B9A7BA46}" type="presParOf" srcId="{C36A132F-CDBA-4E8A-A2FD-683275E0C327}" destId="{398ABCF4-6D7E-4744-93A4-7B22DA542C57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4361E4-C832-4FD1-9D84-38BC927A8058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9CCCFE-3676-4DDC-89B8-F481B83C8798}">
      <dgm:prSet/>
      <dgm:spPr/>
      <dgm:t>
        <a:bodyPr/>
        <a:lstStyle/>
        <a:p>
          <a:pPr rtl="0"/>
          <a:r>
            <a:rPr lang="en-US" dirty="0"/>
            <a:t>Reduce Taxes  </a:t>
          </a:r>
        </a:p>
      </dgm:t>
    </dgm:pt>
    <dgm:pt modelId="{E1BB0027-46D7-4827-9BB8-D648B7B2DE50}" type="parTrans" cxnId="{8AEB44E2-6642-47BC-A483-56D69376D35A}">
      <dgm:prSet/>
      <dgm:spPr/>
      <dgm:t>
        <a:bodyPr/>
        <a:lstStyle/>
        <a:p>
          <a:endParaRPr lang="en-US"/>
        </a:p>
      </dgm:t>
    </dgm:pt>
    <dgm:pt modelId="{E73DFD29-C7E9-43AC-A854-0DDD3E48505D}" type="sibTrans" cxnId="{8AEB44E2-6642-47BC-A483-56D69376D35A}">
      <dgm:prSet/>
      <dgm:spPr/>
      <dgm:t>
        <a:bodyPr/>
        <a:lstStyle/>
        <a:p>
          <a:endParaRPr lang="en-US"/>
        </a:p>
      </dgm:t>
    </dgm:pt>
    <dgm:pt modelId="{927A8100-4C07-478D-80E3-19E204F15D75}">
      <dgm:prSet/>
      <dgm:spPr/>
      <dgm:t>
        <a:bodyPr/>
        <a:lstStyle/>
        <a:p>
          <a:pPr rtl="0"/>
          <a:r>
            <a:rPr lang="en-US" dirty="0"/>
            <a:t>Favor Business Owner/  Key Employees</a:t>
          </a:r>
        </a:p>
      </dgm:t>
    </dgm:pt>
    <dgm:pt modelId="{8886EFEF-177C-4DC3-B1F4-F24DF3B01D11}" type="parTrans" cxnId="{CCED9F2B-9FE7-45E2-82CC-E585766E9878}">
      <dgm:prSet/>
      <dgm:spPr/>
      <dgm:t>
        <a:bodyPr/>
        <a:lstStyle/>
        <a:p>
          <a:endParaRPr lang="en-US"/>
        </a:p>
      </dgm:t>
    </dgm:pt>
    <dgm:pt modelId="{516B4E7D-A2AE-4D5C-9B4C-B25BF72B9CDC}" type="sibTrans" cxnId="{CCED9F2B-9FE7-45E2-82CC-E585766E9878}">
      <dgm:prSet/>
      <dgm:spPr/>
      <dgm:t>
        <a:bodyPr/>
        <a:lstStyle/>
        <a:p>
          <a:endParaRPr lang="en-US"/>
        </a:p>
      </dgm:t>
    </dgm:pt>
    <dgm:pt modelId="{5C230A89-13D5-402A-98F8-F8FEA1E26983}">
      <dgm:prSet/>
      <dgm:spPr/>
      <dgm:t>
        <a:bodyPr/>
        <a:lstStyle/>
        <a:p>
          <a:pPr rtl="0"/>
          <a:r>
            <a:rPr lang="en-US" dirty="0"/>
            <a:t>Company Profitability</a:t>
          </a:r>
        </a:p>
      </dgm:t>
    </dgm:pt>
    <dgm:pt modelId="{57AE6259-728D-4176-990A-F52FF7068E12}" type="parTrans" cxnId="{EBBCB4B7-1A01-4EE0-91B8-8BE0330F6CFD}">
      <dgm:prSet/>
      <dgm:spPr/>
      <dgm:t>
        <a:bodyPr/>
        <a:lstStyle/>
        <a:p>
          <a:endParaRPr lang="en-US"/>
        </a:p>
      </dgm:t>
    </dgm:pt>
    <dgm:pt modelId="{720DC55C-7432-47CF-945A-D81BFCBF4106}" type="sibTrans" cxnId="{EBBCB4B7-1A01-4EE0-91B8-8BE0330F6CFD}">
      <dgm:prSet/>
      <dgm:spPr/>
      <dgm:t>
        <a:bodyPr/>
        <a:lstStyle/>
        <a:p>
          <a:endParaRPr lang="en-US"/>
        </a:p>
      </dgm:t>
    </dgm:pt>
    <dgm:pt modelId="{79FE6615-D4E7-423E-B5CA-6C8A0C74A6D3}">
      <dgm:prSet/>
      <dgm:spPr/>
      <dgm:t>
        <a:bodyPr/>
        <a:lstStyle/>
        <a:p>
          <a:pPr rtl="0"/>
          <a:r>
            <a:rPr lang="en-US" dirty="0"/>
            <a:t>Contribution Flexibility</a:t>
          </a:r>
        </a:p>
      </dgm:t>
    </dgm:pt>
    <dgm:pt modelId="{4CA8E9F4-08C6-4296-B948-CCE7C695CBA5}" type="parTrans" cxnId="{FA9BB4AD-A570-4879-AE80-59DBA6B99D1F}">
      <dgm:prSet/>
      <dgm:spPr/>
      <dgm:t>
        <a:bodyPr/>
        <a:lstStyle/>
        <a:p>
          <a:endParaRPr lang="en-US"/>
        </a:p>
      </dgm:t>
    </dgm:pt>
    <dgm:pt modelId="{1389B4DA-94C4-4BA4-A86C-FD48E5D3E2DF}" type="sibTrans" cxnId="{FA9BB4AD-A570-4879-AE80-59DBA6B99D1F}">
      <dgm:prSet/>
      <dgm:spPr/>
      <dgm:t>
        <a:bodyPr/>
        <a:lstStyle/>
        <a:p>
          <a:endParaRPr lang="en-US"/>
        </a:p>
      </dgm:t>
    </dgm:pt>
    <dgm:pt modelId="{2AE9CEB1-9E1E-45D8-A87D-DD5C1C2A07C2}">
      <dgm:prSet/>
      <dgm:spPr/>
      <dgm:t>
        <a:bodyPr/>
        <a:lstStyle/>
        <a:p>
          <a:pPr rtl="0"/>
          <a:r>
            <a:rPr lang="en-US" dirty="0"/>
            <a:t>Low Cost Employee Benefit Plan </a:t>
          </a:r>
        </a:p>
      </dgm:t>
    </dgm:pt>
    <dgm:pt modelId="{317EC5BF-7DCB-492C-A7F2-5D005E69528B}" type="parTrans" cxnId="{6CAE83BA-BAFF-44C7-9DFD-6A5BAAA62DCA}">
      <dgm:prSet/>
      <dgm:spPr/>
      <dgm:t>
        <a:bodyPr/>
        <a:lstStyle/>
        <a:p>
          <a:endParaRPr lang="en-US"/>
        </a:p>
      </dgm:t>
    </dgm:pt>
    <dgm:pt modelId="{915DF00F-54DD-4023-99B2-DA7AC3410257}" type="sibTrans" cxnId="{6CAE83BA-BAFF-44C7-9DFD-6A5BAAA62DCA}">
      <dgm:prSet/>
      <dgm:spPr/>
      <dgm:t>
        <a:bodyPr/>
        <a:lstStyle/>
        <a:p>
          <a:endParaRPr lang="en-US"/>
        </a:p>
      </dgm:t>
    </dgm:pt>
    <dgm:pt modelId="{BFFBA788-9B49-445B-90C8-A1C7B34B1274}" type="pres">
      <dgm:prSet presAssocID="{354361E4-C832-4FD1-9D84-38BC927A8058}" presName="Name0" presStyleCnt="0">
        <dgm:presLayoutVars>
          <dgm:dir/>
          <dgm:animLvl val="lvl"/>
          <dgm:resizeHandles val="exact"/>
        </dgm:presLayoutVars>
      </dgm:prSet>
      <dgm:spPr/>
    </dgm:pt>
    <dgm:pt modelId="{85F3D599-9EDA-424E-9366-E44B3FB1530F}" type="pres">
      <dgm:prSet presAssocID="{2A9CCCFE-3676-4DDC-89B8-F481B83C8798}" presName="linNode" presStyleCnt="0"/>
      <dgm:spPr/>
    </dgm:pt>
    <dgm:pt modelId="{7EAD1616-C2E7-4FF6-B85A-F2E1E6E787C2}" type="pres">
      <dgm:prSet presAssocID="{2A9CCCFE-3676-4DDC-89B8-F481B83C8798}" presName="parentText" presStyleLbl="node1" presStyleIdx="0" presStyleCnt="5" custLinFactNeighborX="-63525" custLinFactNeighborY="-229">
        <dgm:presLayoutVars>
          <dgm:chMax val="1"/>
          <dgm:bulletEnabled val="1"/>
        </dgm:presLayoutVars>
      </dgm:prSet>
      <dgm:spPr/>
    </dgm:pt>
    <dgm:pt modelId="{F9A64D51-C703-453B-83BB-E5525B8FDEE9}" type="pres">
      <dgm:prSet presAssocID="{E73DFD29-C7E9-43AC-A854-0DDD3E48505D}" presName="sp" presStyleCnt="0"/>
      <dgm:spPr/>
    </dgm:pt>
    <dgm:pt modelId="{AE72A9C3-1898-42E8-AFB9-E82AB5A7DF50}" type="pres">
      <dgm:prSet presAssocID="{927A8100-4C07-478D-80E3-19E204F15D75}" presName="linNode" presStyleCnt="0"/>
      <dgm:spPr/>
    </dgm:pt>
    <dgm:pt modelId="{55464BEC-5A27-4658-B3AA-2D35773D7DE7}" type="pres">
      <dgm:prSet presAssocID="{927A8100-4C07-478D-80E3-19E204F15D75}" presName="parentText" presStyleLbl="node1" presStyleIdx="1" presStyleCnt="5" custLinFactNeighborX="-63525" custLinFactNeighborY="-4365">
        <dgm:presLayoutVars>
          <dgm:chMax val="1"/>
          <dgm:bulletEnabled val="1"/>
        </dgm:presLayoutVars>
      </dgm:prSet>
      <dgm:spPr/>
    </dgm:pt>
    <dgm:pt modelId="{8122778F-A0E2-4B47-B518-7A98F3B09265}" type="pres">
      <dgm:prSet presAssocID="{516B4E7D-A2AE-4D5C-9B4C-B25BF72B9CDC}" presName="sp" presStyleCnt="0"/>
      <dgm:spPr/>
    </dgm:pt>
    <dgm:pt modelId="{5052BDB5-DEEC-4699-9BDC-1A347FAACCC7}" type="pres">
      <dgm:prSet presAssocID="{5C230A89-13D5-402A-98F8-F8FEA1E26983}" presName="linNode" presStyleCnt="0"/>
      <dgm:spPr/>
    </dgm:pt>
    <dgm:pt modelId="{59EC9C46-D793-4234-8E98-9088427F0104}" type="pres">
      <dgm:prSet presAssocID="{5C230A89-13D5-402A-98F8-F8FEA1E26983}" presName="parentText" presStyleLbl="node1" presStyleIdx="2" presStyleCnt="5" custLinFactNeighborX="-63525" custLinFactNeighborY="-5881">
        <dgm:presLayoutVars>
          <dgm:chMax val="1"/>
          <dgm:bulletEnabled val="1"/>
        </dgm:presLayoutVars>
      </dgm:prSet>
      <dgm:spPr/>
    </dgm:pt>
    <dgm:pt modelId="{B8AC6DBC-96FC-47AB-9053-8BA2E02DC357}" type="pres">
      <dgm:prSet presAssocID="{720DC55C-7432-47CF-945A-D81BFCBF4106}" presName="sp" presStyleCnt="0"/>
      <dgm:spPr/>
    </dgm:pt>
    <dgm:pt modelId="{0F7615C4-F703-4B99-93DD-A0C411C83C05}" type="pres">
      <dgm:prSet presAssocID="{79FE6615-D4E7-423E-B5CA-6C8A0C74A6D3}" presName="linNode" presStyleCnt="0"/>
      <dgm:spPr/>
    </dgm:pt>
    <dgm:pt modelId="{A0E17D74-201B-4E2F-8BB8-5BE65991EA96}" type="pres">
      <dgm:prSet presAssocID="{79FE6615-D4E7-423E-B5CA-6C8A0C74A6D3}" presName="parentText" presStyleLbl="node1" presStyleIdx="3" presStyleCnt="5" custScaleY="78184" custLinFactNeighborX="-63525" custLinFactNeighborY="-7791">
        <dgm:presLayoutVars>
          <dgm:chMax val="1"/>
          <dgm:bulletEnabled val="1"/>
        </dgm:presLayoutVars>
      </dgm:prSet>
      <dgm:spPr/>
    </dgm:pt>
    <dgm:pt modelId="{247FA98F-6ECB-42A5-968A-71A07D41C761}" type="pres">
      <dgm:prSet presAssocID="{1389B4DA-94C4-4BA4-A86C-FD48E5D3E2DF}" presName="sp" presStyleCnt="0"/>
      <dgm:spPr/>
    </dgm:pt>
    <dgm:pt modelId="{03D1AFF4-4024-41EA-A139-121E5F5AE3C2}" type="pres">
      <dgm:prSet presAssocID="{2AE9CEB1-9E1E-45D8-A87D-DD5C1C2A07C2}" presName="linNode" presStyleCnt="0"/>
      <dgm:spPr/>
    </dgm:pt>
    <dgm:pt modelId="{5C2FAA21-BC8F-45EA-9FB9-0F1CC3671D23}" type="pres">
      <dgm:prSet presAssocID="{2AE9CEB1-9E1E-45D8-A87D-DD5C1C2A07C2}" presName="parentText" presStyleLbl="node1" presStyleIdx="4" presStyleCnt="5" custLinFactNeighborX="-63264" custLinFactNeighborY="-11964">
        <dgm:presLayoutVars>
          <dgm:chMax val="1"/>
          <dgm:bulletEnabled val="1"/>
        </dgm:presLayoutVars>
      </dgm:prSet>
      <dgm:spPr/>
    </dgm:pt>
  </dgm:ptLst>
  <dgm:cxnLst>
    <dgm:cxn modelId="{0496F407-95AF-41E1-BEBD-553AD3AF85B5}" type="presOf" srcId="{5C230A89-13D5-402A-98F8-F8FEA1E26983}" destId="{59EC9C46-D793-4234-8E98-9088427F0104}" srcOrd="0" destOrd="0" presId="urn:microsoft.com/office/officeart/2005/8/layout/vList5"/>
    <dgm:cxn modelId="{CCED9F2B-9FE7-45E2-82CC-E585766E9878}" srcId="{354361E4-C832-4FD1-9D84-38BC927A8058}" destId="{927A8100-4C07-478D-80E3-19E204F15D75}" srcOrd="1" destOrd="0" parTransId="{8886EFEF-177C-4DC3-B1F4-F24DF3B01D11}" sibTransId="{516B4E7D-A2AE-4D5C-9B4C-B25BF72B9CDC}"/>
    <dgm:cxn modelId="{F1987B4C-093D-4A18-8DA4-4E4F4D0AE962}" type="presOf" srcId="{927A8100-4C07-478D-80E3-19E204F15D75}" destId="{55464BEC-5A27-4658-B3AA-2D35773D7DE7}" srcOrd="0" destOrd="0" presId="urn:microsoft.com/office/officeart/2005/8/layout/vList5"/>
    <dgm:cxn modelId="{621ECE4E-01BC-47DF-8305-784BFB531027}" type="presOf" srcId="{354361E4-C832-4FD1-9D84-38BC927A8058}" destId="{BFFBA788-9B49-445B-90C8-A1C7B34B1274}" srcOrd="0" destOrd="0" presId="urn:microsoft.com/office/officeart/2005/8/layout/vList5"/>
    <dgm:cxn modelId="{6FEC4B9D-266B-4333-8A89-D8B7E0438B7A}" type="presOf" srcId="{2A9CCCFE-3676-4DDC-89B8-F481B83C8798}" destId="{7EAD1616-C2E7-4FF6-B85A-F2E1E6E787C2}" srcOrd="0" destOrd="0" presId="urn:microsoft.com/office/officeart/2005/8/layout/vList5"/>
    <dgm:cxn modelId="{FA9BB4AD-A570-4879-AE80-59DBA6B99D1F}" srcId="{354361E4-C832-4FD1-9D84-38BC927A8058}" destId="{79FE6615-D4E7-423E-B5CA-6C8A0C74A6D3}" srcOrd="3" destOrd="0" parTransId="{4CA8E9F4-08C6-4296-B948-CCE7C695CBA5}" sibTransId="{1389B4DA-94C4-4BA4-A86C-FD48E5D3E2DF}"/>
    <dgm:cxn modelId="{E0B333B4-2669-4FE4-957E-25CFFED9DD16}" type="presOf" srcId="{79FE6615-D4E7-423E-B5CA-6C8A0C74A6D3}" destId="{A0E17D74-201B-4E2F-8BB8-5BE65991EA96}" srcOrd="0" destOrd="0" presId="urn:microsoft.com/office/officeart/2005/8/layout/vList5"/>
    <dgm:cxn modelId="{EBBCB4B7-1A01-4EE0-91B8-8BE0330F6CFD}" srcId="{354361E4-C832-4FD1-9D84-38BC927A8058}" destId="{5C230A89-13D5-402A-98F8-F8FEA1E26983}" srcOrd="2" destOrd="0" parTransId="{57AE6259-728D-4176-990A-F52FF7068E12}" sibTransId="{720DC55C-7432-47CF-945A-D81BFCBF4106}"/>
    <dgm:cxn modelId="{6CAE83BA-BAFF-44C7-9DFD-6A5BAAA62DCA}" srcId="{354361E4-C832-4FD1-9D84-38BC927A8058}" destId="{2AE9CEB1-9E1E-45D8-A87D-DD5C1C2A07C2}" srcOrd="4" destOrd="0" parTransId="{317EC5BF-7DCB-492C-A7F2-5D005E69528B}" sibTransId="{915DF00F-54DD-4023-99B2-DA7AC3410257}"/>
    <dgm:cxn modelId="{5AD982E0-C160-467A-A55C-4CE81F094381}" type="presOf" srcId="{2AE9CEB1-9E1E-45D8-A87D-DD5C1C2A07C2}" destId="{5C2FAA21-BC8F-45EA-9FB9-0F1CC3671D23}" srcOrd="0" destOrd="0" presId="urn:microsoft.com/office/officeart/2005/8/layout/vList5"/>
    <dgm:cxn modelId="{8AEB44E2-6642-47BC-A483-56D69376D35A}" srcId="{354361E4-C832-4FD1-9D84-38BC927A8058}" destId="{2A9CCCFE-3676-4DDC-89B8-F481B83C8798}" srcOrd="0" destOrd="0" parTransId="{E1BB0027-46D7-4827-9BB8-D648B7B2DE50}" sibTransId="{E73DFD29-C7E9-43AC-A854-0DDD3E48505D}"/>
    <dgm:cxn modelId="{888750D8-7C80-48BF-9CAA-0FDE8A908A3D}" type="presParOf" srcId="{BFFBA788-9B49-445B-90C8-A1C7B34B1274}" destId="{85F3D599-9EDA-424E-9366-E44B3FB1530F}" srcOrd="0" destOrd="0" presId="urn:microsoft.com/office/officeart/2005/8/layout/vList5"/>
    <dgm:cxn modelId="{D632FCBE-843F-4B92-9D72-B0838DEE9427}" type="presParOf" srcId="{85F3D599-9EDA-424E-9366-E44B3FB1530F}" destId="{7EAD1616-C2E7-4FF6-B85A-F2E1E6E787C2}" srcOrd="0" destOrd="0" presId="urn:microsoft.com/office/officeart/2005/8/layout/vList5"/>
    <dgm:cxn modelId="{6AAB4DE3-5C5E-423D-951F-75FD2C3A4703}" type="presParOf" srcId="{BFFBA788-9B49-445B-90C8-A1C7B34B1274}" destId="{F9A64D51-C703-453B-83BB-E5525B8FDEE9}" srcOrd="1" destOrd="0" presId="urn:microsoft.com/office/officeart/2005/8/layout/vList5"/>
    <dgm:cxn modelId="{4B3275EC-7AAD-4F15-83F2-EE66956D928D}" type="presParOf" srcId="{BFFBA788-9B49-445B-90C8-A1C7B34B1274}" destId="{AE72A9C3-1898-42E8-AFB9-E82AB5A7DF50}" srcOrd="2" destOrd="0" presId="urn:microsoft.com/office/officeart/2005/8/layout/vList5"/>
    <dgm:cxn modelId="{47E5CC9B-BACD-48C5-B4A9-A1318CEC5148}" type="presParOf" srcId="{AE72A9C3-1898-42E8-AFB9-E82AB5A7DF50}" destId="{55464BEC-5A27-4658-B3AA-2D35773D7DE7}" srcOrd="0" destOrd="0" presId="urn:microsoft.com/office/officeart/2005/8/layout/vList5"/>
    <dgm:cxn modelId="{6CA78097-A103-43A1-8557-ACB69A38FF8A}" type="presParOf" srcId="{BFFBA788-9B49-445B-90C8-A1C7B34B1274}" destId="{8122778F-A0E2-4B47-B518-7A98F3B09265}" srcOrd="3" destOrd="0" presId="urn:microsoft.com/office/officeart/2005/8/layout/vList5"/>
    <dgm:cxn modelId="{ABF5FEA7-8594-44B6-9D66-A8FD05259B20}" type="presParOf" srcId="{BFFBA788-9B49-445B-90C8-A1C7B34B1274}" destId="{5052BDB5-DEEC-4699-9BDC-1A347FAACCC7}" srcOrd="4" destOrd="0" presId="urn:microsoft.com/office/officeart/2005/8/layout/vList5"/>
    <dgm:cxn modelId="{209B7716-5996-42E5-9AC2-6624ACAB5B30}" type="presParOf" srcId="{5052BDB5-DEEC-4699-9BDC-1A347FAACCC7}" destId="{59EC9C46-D793-4234-8E98-9088427F0104}" srcOrd="0" destOrd="0" presId="urn:microsoft.com/office/officeart/2005/8/layout/vList5"/>
    <dgm:cxn modelId="{A4DD7469-7B8C-4768-8E63-A6980DAAA88B}" type="presParOf" srcId="{BFFBA788-9B49-445B-90C8-A1C7B34B1274}" destId="{B8AC6DBC-96FC-47AB-9053-8BA2E02DC357}" srcOrd="5" destOrd="0" presId="urn:microsoft.com/office/officeart/2005/8/layout/vList5"/>
    <dgm:cxn modelId="{8A8CC77D-BB3C-427C-AA57-6640D570EB69}" type="presParOf" srcId="{BFFBA788-9B49-445B-90C8-A1C7B34B1274}" destId="{0F7615C4-F703-4B99-93DD-A0C411C83C05}" srcOrd="6" destOrd="0" presId="urn:microsoft.com/office/officeart/2005/8/layout/vList5"/>
    <dgm:cxn modelId="{B12CDA96-8A9B-4C2D-AC98-B466082D1E01}" type="presParOf" srcId="{0F7615C4-F703-4B99-93DD-A0C411C83C05}" destId="{A0E17D74-201B-4E2F-8BB8-5BE65991EA96}" srcOrd="0" destOrd="0" presId="urn:microsoft.com/office/officeart/2005/8/layout/vList5"/>
    <dgm:cxn modelId="{17D27042-CF5D-4A09-B2A9-7ECC08660060}" type="presParOf" srcId="{BFFBA788-9B49-445B-90C8-A1C7B34B1274}" destId="{247FA98F-6ECB-42A5-968A-71A07D41C761}" srcOrd="7" destOrd="0" presId="urn:microsoft.com/office/officeart/2005/8/layout/vList5"/>
    <dgm:cxn modelId="{B674AEE0-481F-4F3C-8B72-2D651F3B178B}" type="presParOf" srcId="{BFFBA788-9B49-445B-90C8-A1C7B34B1274}" destId="{03D1AFF4-4024-41EA-A139-121E5F5AE3C2}" srcOrd="8" destOrd="0" presId="urn:microsoft.com/office/officeart/2005/8/layout/vList5"/>
    <dgm:cxn modelId="{8D1C4757-5928-4651-875B-CACDD489BF22}" type="presParOf" srcId="{03D1AFF4-4024-41EA-A139-121E5F5AE3C2}" destId="{5C2FAA21-BC8F-45EA-9FB9-0F1CC3671D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4361E4-C832-4FD1-9D84-38BC927A8058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9CCCFE-3676-4DDC-89B8-F481B83C8798}">
      <dgm:prSet/>
      <dgm:spPr/>
      <dgm:t>
        <a:bodyPr/>
        <a:lstStyle/>
        <a:p>
          <a:pPr rtl="0"/>
          <a:r>
            <a:rPr lang="en-US" dirty="0"/>
            <a:t>Defined Benefit Plans</a:t>
          </a:r>
        </a:p>
      </dgm:t>
    </dgm:pt>
    <dgm:pt modelId="{E1BB0027-46D7-4827-9BB8-D648B7B2DE50}" type="parTrans" cxnId="{8AEB44E2-6642-47BC-A483-56D69376D35A}">
      <dgm:prSet/>
      <dgm:spPr/>
      <dgm:t>
        <a:bodyPr/>
        <a:lstStyle/>
        <a:p>
          <a:endParaRPr lang="en-US"/>
        </a:p>
      </dgm:t>
    </dgm:pt>
    <dgm:pt modelId="{E73DFD29-C7E9-43AC-A854-0DDD3E48505D}" type="sibTrans" cxnId="{8AEB44E2-6642-47BC-A483-56D69376D35A}">
      <dgm:prSet/>
      <dgm:spPr/>
      <dgm:t>
        <a:bodyPr/>
        <a:lstStyle/>
        <a:p>
          <a:endParaRPr lang="en-US"/>
        </a:p>
      </dgm:t>
    </dgm:pt>
    <dgm:pt modelId="{927A8100-4C07-478D-80E3-19E204F15D75}">
      <dgm:prSet/>
      <dgm:spPr/>
      <dgm:t>
        <a:bodyPr/>
        <a:lstStyle/>
        <a:p>
          <a:pPr rtl="0"/>
          <a:r>
            <a:rPr lang="en-US" dirty="0"/>
            <a:t>Cash Balance Plans</a:t>
          </a:r>
        </a:p>
      </dgm:t>
    </dgm:pt>
    <dgm:pt modelId="{8886EFEF-177C-4DC3-B1F4-F24DF3B01D11}" type="parTrans" cxnId="{CCED9F2B-9FE7-45E2-82CC-E585766E9878}">
      <dgm:prSet/>
      <dgm:spPr/>
      <dgm:t>
        <a:bodyPr/>
        <a:lstStyle/>
        <a:p>
          <a:endParaRPr lang="en-US"/>
        </a:p>
      </dgm:t>
    </dgm:pt>
    <dgm:pt modelId="{516B4E7D-A2AE-4D5C-9B4C-B25BF72B9CDC}" type="sibTrans" cxnId="{CCED9F2B-9FE7-45E2-82CC-E585766E9878}">
      <dgm:prSet/>
      <dgm:spPr/>
      <dgm:t>
        <a:bodyPr/>
        <a:lstStyle/>
        <a:p>
          <a:endParaRPr lang="en-US"/>
        </a:p>
      </dgm:t>
    </dgm:pt>
    <dgm:pt modelId="{5C230A89-13D5-402A-98F8-F8FEA1E26983}">
      <dgm:prSet/>
      <dgm:spPr/>
      <dgm:t>
        <a:bodyPr/>
        <a:lstStyle/>
        <a:p>
          <a:pPr rtl="0"/>
          <a:r>
            <a:rPr lang="en-US" dirty="0"/>
            <a:t>412(e)(3) Plans</a:t>
          </a:r>
        </a:p>
      </dgm:t>
    </dgm:pt>
    <dgm:pt modelId="{57AE6259-728D-4176-990A-F52FF7068E12}" type="parTrans" cxnId="{EBBCB4B7-1A01-4EE0-91B8-8BE0330F6CFD}">
      <dgm:prSet/>
      <dgm:spPr/>
      <dgm:t>
        <a:bodyPr/>
        <a:lstStyle/>
        <a:p>
          <a:endParaRPr lang="en-US"/>
        </a:p>
      </dgm:t>
    </dgm:pt>
    <dgm:pt modelId="{720DC55C-7432-47CF-945A-D81BFCBF4106}" type="sibTrans" cxnId="{EBBCB4B7-1A01-4EE0-91B8-8BE0330F6CFD}">
      <dgm:prSet/>
      <dgm:spPr/>
      <dgm:t>
        <a:bodyPr/>
        <a:lstStyle/>
        <a:p>
          <a:endParaRPr lang="en-US"/>
        </a:p>
      </dgm:t>
    </dgm:pt>
    <dgm:pt modelId="{79FE6615-D4E7-423E-B5CA-6C8A0C74A6D3}">
      <dgm:prSet/>
      <dgm:spPr/>
      <dgm:t>
        <a:bodyPr/>
        <a:lstStyle/>
        <a:p>
          <a:pPr rtl="0"/>
          <a:r>
            <a:rPr lang="en-US" dirty="0"/>
            <a:t>New Comparability PS Plans</a:t>
          </a:r>
        </a:p>
      </dgm:t>
    </dgm:pt>
    <dgm:pt modelId="{4CA8E9F4-08C6-4296-B948-CCE7C695CBA5}" type="parTrans" cxnId="{FA9BB4AD-A570-4879-AE80-59DBA6B99D1F}">
      <dgm:prSet/>
      <dgm:spPr/>
      <dgm:t>
        <a:bodyPr/>
        <a:lstStyle/>
        <a:p>
          <a:endParaRPr lang="en-US"/>
        </a:p>
      </dgm:t>
    </dgm:pt>
    <dgm:pt modelId="{1389B4DA-94C4-4BA4-A86C-FD48E5D3E2DF}" type="sibTrans" cxnId="{FA9BB4AD-A570-4879-AE80-59DBA6B99D1F}">
      <dgm:prSet/>
      <dgm:spPr/>
      <dgm:t>
        <a:bodyPr/>
        <a:lstStyle/>
        <a:p>
          <a:endParaRPr lang="en-US"/>
        </a:p>
      </dgm:t>
    </dgm:pt>
    <dgm:pt modelId="{91F07B54-DD94-43E1-840A-5C20E7A1DBED}">
      <dgm:prSet/>
      <dgm:spPr/>
      <dgm:t>
        <a:bodyPr/>
        <a:lstStyle/>
        <a:p>
          <a:pPr rtl="0"/>
          <a:r>
            <a:rPr lang="en-US" dirty="0"/>
            <a:t>401(k) Plans</a:t>
          </a:r>
        </a:p>
      </dgm:t>
    </dgm:pt>
    <dgm:pt modelId="{83F343C4-8138-4403-A1A8-53316A5EBD43}" type="parTrans" cxnId="{97B60E38-6CD6-4489-828A-A330774B7086}">
      <dgm:prSet/>
      <dgm:spPr/>
      <dgm:t>
        <a:bodyPr/>
        <a:lstStyle/>
        <a:p>
          <a:endParaRPr lang="en-US"/>
        </a:p>
      </dgm:t>
    </dgm:pt>
    <dgm:pt modelId="{650DC67D-48BC-4C4E-8D1E-B163EC94FB21}" type="sibTrans" cxnId="{97B60E38-6CD6-4489-828A-A330774B7086}">
      <dgm:prSet/>
      <dgm:spPr/>
      <dgm:t>
        <a:bodyPr/>
        <a:lstStyle/>
        <a:p>
          <a:endParaRPr lang="en-US"/>
        </a:p>
      </dgm:t>
    </dgm:pt>
    <dgm:pt modelId="{BFFBA788-9B49-445B-90C8-A1C7B34B1274}" type="pres">
      <dgm:prSet presAssocID="{354361E4-C832-4FD1-9D84-38BC927A8058}" presName="Name0" presStyleCnt="0">
        <dgm:presLayoutVars>
          <dgm:dir/>
          <dgm:animLvl val="lvl"/>
          <dgm:resizeHandles val="exact"/>
        </dgm:presLayoutVars>
      </dgm:prSet>
      <dgm:spPr/>
    </dgm:pt>
    <dgm:pt modelId="{85F3D599-9EDA-424E-9366-E44B3FB1530F}" type="pres">
      <dgm:prSet presAssocID="{2A9CCCFE-3676-4DDC-89B8-F481B83C8798}" presName="linNode" presStyleCnt="0"/>
      <dgm:spPr/>
    </dgm:pt>
    <dgm:pt modelId="{7EAD1616-C2E7-4FF6-B85A-F2E1E6E787C2}" type="pres">
      <dgm:prSet presAssocID="{2A9CCCFE-3676-4DDC-89B8-F481B83C8798}" presName="parentText" presStyleLbl="node1" presStyleIdx="0" presStyleCnt="5" custLinFactNeighborX="-9222" custLinFactNeighborY="8941">
        <dgm:presLayoutVars>
          <dgm:chMax val="1"/>
          <dgm:bulletEnabled val="1"/>
        </dgm:presLayoutVars>
      </dgm:prSet>
      <dgm:spPr/>
    </dgm:pt>
    <dgm:pt modelId="{F9A64D51-C703-453B-83BB-E5525B8FDEE9}" type="pres">
      <dgm:prSet presAssocID="{E73DFD29-C7E9-43AC-A854-0DDD3E48505D}" presName="sp" presStyleCnt="0"/>
      <dgm:spPr/>
    </dgm:pt>
    <dgm:pt modelId="{AE72A9C3-1898-42E8-AFB9-E82AB5A7DF50}" type="pres">
      <dgm:prSet presAssocID="{927A8100-4C07-478D-80E3-19E204F15D75}" presName="linNode" presStyleCnt="0"/>
      <dgm:spPr/>
    </dgm:pt>
    <dgm:pt modelId="{55464BEC-5A27-4658-B3AA-2D35773D7DE7}" type="pres">
      <dgm:prSet presAssocID="{927A8100-4C07-478D-80E3-19E204F15D75}" presName="parentText" presStyleLbl="node1" presStyleIdx="1" presStyleCnt="5" custLinFactNeighborX="-8961" custLinFactNeighborY="4805">
        <dgm:presLayoutVars>
          <dgm:chMax val="1"/>
          <dgm:bulletEnabled val="1"/>
        </dgm:presLayoutVars>
      </dgm:prSet>
      <dgm:spPr/>
    </dgm:pt>
    <dgm:pt modelId="{8122778F-A0E2-4B47-B518-7A98F3B09265}" type="pres">
      <dgm:prSet presAssocID="{516B4E7D-A2AE-4D5C-9B4C-B25BF72B9CDC}" presName="sp" presStyleCnt="0"/>
      <dgm:spPr/>
    </dgm:pt>
    <dgm:pt modelId="{5052BDB5-DEEC-4699-9BDC-1A347FAACCC7}" type="pres">
      <dgm:prSet presAssocID="{5C230A89-13D5-402A-98F8-F8FEA1E26983}" presName="linNode" presStyleCnt="0"/>
      <dgm:spPr/>
    </dgm:pt>
    <dgm:pt modelId="{59EC9C46-D793-4234-8E98-9088427F0104}" type="pres">
      <dgm:prSet presAssocID="{5C230A89-13D5-402A-98F8-F8FEA1E26983}" presName="parentText" presStyleLbl="node1" presStyleIdx="2" presStyleCnt="5" custLinFactNeighborX="-9222" custLinFactNeighborY="668">
        <dgm:presLayoutVars>
          <dgm:chMax val="1"/>
          <dgm:bulletEnabled val="1"/>
        </dgm:presLayoutVars>
      </dgm:prSet>
      <dgm:spPr/>
    </dgm:pt>
    <dgm:pt modelId="{B8AC6DBC-96FC-47AB-9053-8BA2E02DC357}" type="pres">
      <dgm:prSet presAssocID="{720DC55C-7432-47CF-945A-D81BFCBF4106}" presName="sp" presStyleCnt="0"/>
      <dgm:spPr/>
    </dgm:pt>
    <dgm:pt modelId="{0F7615C4-F703-4B99-93DD-A0C411C83C05}" type="pres">
      <dgm:prSet presAssocID="{79FE6615-D4E7-423E-B5CA-6C8A0C74A6D3}" presName="linNode" presStyleCnt="0"/>
      <dgm:spPr/>
    </dgm:pt>
    <dgm:pt modelId="{A0E17D74-201B-4E2F-8BB8-5BE65991EA96}" type="pres">
      <dgm:prSet presAssocID="{79FE6615-D4E7-423E-B5CA-6C8A0C74A6D3}" presName="parentText" presStyleLbl="node1" presStyleIdx="3" presStyleCnt="5" custLinFactNeighborX="-9222" custLinFactNeighborY="-6534">
        <dgm:presLayoutVars>
          <dgm:chMax val="1"/>
          <dgm:bulletEnabled val="1"/>
        </dgm:presLayoutVars>
      </dgm:prSet>
      <dgm:spPr/>
    </dgm:pt>
    <dgm:pt modelId="{66383CEC-7AFB-4FC0-8987-2372B0EFC5AA}" type="pres">
      <dgm:prSet presAssocID="{1389B4DA-94C4-4BA4-A86C-FD48E5D3E2DF}" presName="sp" presStyleCnt="0"/>
      <dgm:spPr/>
    </dgm:pt>
    <dgm:pt modelId="{B5D61918-A8F4-401B-BD2D-4C5AF50AC007}" type="pres">
      <dgm:prSet presAssocID="{91F07B54-DD94-43E1-840A-5C20E7A1DBED}" presName="linNode" presStyleCnt="0"/>
      <dgm:spPr/>
    </dgm:pt>
    <dgm:pt modelId="{72ADF9D8-333E-41A7-AB2C-3F3885CEAD7B}" type="pres">
      <dgm:prSet presAssocID="{91F07B54-DD94-43E1-840A-5C20E7A1DBED}" presName="parentText" presStyleLbl="node1" presStyleIdx="4" presStyleCnt="5" custLinFactNeighborX="-8439" custLinFactNeighborY="-9241">
        <dgm:presLayoutVars>
          <dgm:chMax val="1"/>
          <dgm:bulletEnabled val="1"/>
        </dgm:presLayoutVars>
      </dgm:prSet>
      <dgm:spPr/>
    </dgm:pt>
  </dgm:ptLst>
  <dgm:cxnLst>
    <dgm:cxn modelId="{482BAA00-10A7-470D-9992-CA0853E61024}" type="presOf" srcId="{2A9CCCFE-3676-4DDC-89B8-F481B83C8798}" destId="{7EAD1616-C2E7-4FF6-B85A-F2E1E6E787C2}" srcOrd="0" destOrd="0" presId="urn:microsoft.com/office/officeart/2005/8/layout/vList5"/>
    <dgm:cxn modelId="{AF9FA602-86D7-4781-B62C-18405C036EFA}" type="presOf" srcId="{927A8100-4C07-478D-80E3-19E204F15D75}" destId="{55464BEC-5A27-4658-B3AA-2D35773D7DE7}" srcOrd="0" destOrd="0" presId="urn:microsoft.com/office/officeart/2005/8/layout/vList5"/>
    <dgm:cxn modelId="{CCED9F2B-9FE7-45E2-82CC-E585766E9878}" srcId="{354361E4-C832-4FD1-9D84-38BC927A8058}" destId="{927A8100-4C07-478D-80E3-19E204F15D75}" srcOrd="1" destOrd="0" parTransId="{8886EFEF-177C-4DC3-B1F4-F24DF3B01D11}" sibTransId="{516B4E7D-A2AE-4D5C-9B4C-B25BF72B9CDC}"/>
    <dgm:cxn modelId="{97B60E38-6CD6-4489-828A-A330774B7086}" srcId="{354361E4-C832-4FD1-9D84-38BC927A8058}" destId="{91F07B54-DD94-43E1-840A-5C20E7A1DBED}" srcOrd="4" destOrd="0" parTransId="{83F343C4-8138-4403-A1A8-53316A5EBD43}" sibTransId="{650DC67D-48BC-4C4E-8D1E-B163EC94FB21}"/>
    <dgm:cxn modelId="{5061287B-ACD5-4E16-B5BA-447AD97DE0CB}" type="presOf" srcId="{79FE6615-D4E7-423E-B5CA-6C8A0C74A6D3}" destId="{A0E17D74-201B-4E2F-8BB8-5BE65991EA96}" srcOrd="0" destOrd="0" presId="urn:microsoft.com/office/officeart/2005/8/layout/vList5"/>
    <dgm:cxn modelId="{22BDD57E-B7D2-4487-B5E1-B5B1FE51940F}" type="presOf" srcId="{354361E4-C832-4FD1-9D84-38BC927A8058}" destId="{BFFBA788-9B49-445B-90C8-A1C7B34B1274}" srcOrd="0" destOrd="0" presId="urn:microsoft.com/office/officeart/2005/8/layout/vList5"/>
    <dgm:cxn modelId="{05C77AA1-4662-49FC-A5F8-25517F8518FE}" type="presOf" srcId="{91F07B54-DD94-43E1-840A-5C20E7A1DBED}" destId="{72ADF9D8-333E-41A7-AB2C-3F3885CEAD7B}" srcOrd="0" destOrd="0" presId="urn:microsoft.com/office/officeart/2005/8/layout/vList5"/>
    <dgm:cxn modelId="{FA9BB4AD-A570-4879-AE80-59DBA6B99D1F}" srcId="{354361E4-C832-4FD1-9D84-38BC927A8058}" destId="{79FE6615-D4E7-423E-B5CA-6C8A0C74A6D3}" srcOrd="3" destOrd="0" parTransId="{4CA8E9F4-08C6-4296-B948-CCE7C695CBA5}" sibTransId="{1389B4DA-94C4-4BA4-A86C-FD48E5D3E2DF}"/>
    <dgm:cxn modelId="{EBBCB4B7-1A01-4EE0-91B8-8BE0330F6CFD}" srcId="{354361E4-C832-4FD1-9D84-38BC927A8058}" destId="{5C230A89-13D5-402A-98F8-F8FEA1E26983}" srcOrd="2" destOrd="0" parTransId="{57AE6259-728D-4176-990A-F52FF7068E12}" sibTransId="{720DC55C-7432-47CF-945A-D81BFCBF4106}"/>
    <dgm:cxn modelId="{F65D17B9-6458-4ECC-9061-55C497C6F1FE}" type="presOf" srcId="{5C230A89-13D5-402A-98F8-F8FEA1E26983}" destId="{59EC9C46-D793-4234-8E98-9088427F0104}" srcOrd="0" destOrd="0" presId="urn:microsoft.com/office/officeart/2005/8/layout/vList5"/>
    <dgm:cxn modelId="{8AEB44E2-6642-47BC-A483-56D69376D35A}" srcId="{354361E4-C832-4FD1-9D84-38BC927A8058}" destId="{2A9CCCFE-3676-4DDC-89B8-F481B83C8798}" srcOrd="0" destOrd="0" parTransId="{E1BB0027-46D7-4827-9BB8-D648B7B2DE50}" sibTransId="{E73DFD29-C7E9-43AC-A854-0DDD3E48505D}"/>
    <dgm:cxn modelId="{1A08A3AA-6445-4070-B4A7-ECC985AD0650}" type="presParOf" srcId="{BFFBA788-9B49-445B-90C8-A1C7B34B1274}" destId="{85F3D599-9EDA-424E-9366-E44B3FB1530F}" srcOrd="0" destOrd="0" presId="urn:microsoft.com/office/officeart/2005/8/layout/vList5"/>
    <dgm:cxn modelId="{95F8850E-F49D-4835-9E97-BA2A863339D6}" type="presParOf" srcId="{85F3D599-9EDA-424E-9366-E44B3FB1530F}" destId="{7EAD1616-C2E7-4FF6-B85A-F2E1E6E787C2}" srcOrd="0" destOrd="0" presId="urn:microsoft.com/office/officeart/2005/8/layout/vList5"/>
    <dgm:cxn modelId="{D8463ED5-75E1-4920-B064-254AAF0800BB}" type="presParOf" srcId="{BFFBA788-9B49-445B-90C8-A1C7B34B1274}" destId="{F9A64D51-C703-453B-83BB-E5525B8FDEE9}" srcOrd="1" destOrd="0" presId="urn:microsoft.com/office/officeart/2005/8/layout/vList5"/>
    <dgm:cxn modelId="{F7197C09-D0AA-4D07-BCD7-6FE695211DEA}" type="presParOf" srcId="{BFFBA788-9B49-445B-90C8-A1C7B34B1274}" destId="{AE72A9C3-1898-42E8-AFB9-E82AB5A7DF50}" srcOrd="2" destOrd="0" presId="urn:microsoft.com/office/officeart/2005/8/layout/vList5"/>
    <dgm:cxn modelId="{BBFC9555-1F8F-4D5D-B971-51FB168D501B}" type="presParOf" srcId="{AE72A9C3-1898-42E8-AFB9-E82AB5A7DF50}" destId="{55464BEC-5A27-4658-B3AA-2D35773D7DE7}" srcOrd="0" destOrd="0" presId="urn:microsoft.com/office/officeart/2005/8/layout/vList5"/>
    <dgm:cxn modelId="{1B8961AA-ED31-452D-BEA3-AF562E8A44E4}" type="presParOf" srcId="{BFFBA788-9B49-445B-90C8-A1C7B34B1274}" destId="{8122778F-A0E2-4B47-B518-7A98F3B09265}" srcOrd="3" destOrd="0" presId="urn:microsoft.com/office/officeart/2005/8/layout/vList5"/>
    <dgm:cxn modelId="{3EB6D697-A327-4784-AEC5-70276C5D449C}" type="presParOf" srcId="{BFFBA788-9B49-445B-90C8-A1C7B34B1274}" destId="{5052BDB5-DEEC-4699-9BDC-1A347FAACCC7}" srcOrd="4" destOrd="0" presId="urn:microsoft.com/office/officeart/2005/8/layout/vList5"/>
    <dgm:cxn modelId="{618FA7FF-4EF5-4899-B5C7-A9C2A1AABB76}" type="presParOf" srcId="{5052BDB5-DEEC-4699-9BDC-1A347FAACCC7}" destId="{59EC9C46-D793-4234-8E98-9088427F0104}" srcOrd="0" destOrd="0" presId="urn:microsoft.com/office/officeart/2005/8/layout/vList5"/>
    <dgm:cxn modelId="{27A67AA4-E263-4D65-AB85-C12D9A15A55A}" type="presParOf" srcId="{BFFBA788-9B49-445B-90C8-A1C7B34B1274}" destId="{B8AC6DBC-96FC-47AB-9053-8BA2E02DC357}" srcOrd="5" destOrd="0" presId="urn:microsoft.com/office/officeart/2005/8/layout/vList5"/>
    <dgm:cxn modelId="{8B3EB120-7F61-4143-A155-8FBDA01E962A}" type="presParOf" srcId="{BFFBA788-9B49-445B-90C8-A1C7B34B1274}" destId="{0F7615C4-F703-4B99-93DD-A0C411C83C05}" srcOrd="6" destOrd="0" presId="urn:microsoft.com/office/officeart/2005/8/layout/vList5"/>
    <dgm:cxn modelId="{E8EAF0AA-4665-4FC5-B4DC-8F187845F535}" type="presParOf" srcId="{0F7615C4-F703-4B99-93DD-A0C411C83C05}" destId="{A0E17D74-201B-4E2F-8BB8-5BE65991EA96}" srcOrd="0" destOrd="0" presId="urn:microsoft.com/office/officeart/2005/8/layout/vList5"/>
    <dgm:cxn modelId="{9E17DE85-CA0A-4CE9-AB90-8C739FDA074B}" type="presParOf" srcId="{BFFBA788-9B49-445B-90C8-A1C7B34B1274}" destId="{66383CEC-7AFB-4FC0-8987-2372B0EFC5AA}" srcOrd="7" destOrd="0" presId="urn:microsoft.com/office/officeart/2005/8/layout/vList5"/>
    <dgm:cxn modelId="{CE821659-70B1-4DFB-AB69-344ABDD3C7C2}" type="presParOf" srcId="{BFFBA788-9B49-445B-90C8-A1C7B34B1274}" destId="{B5D61918-A8F4-401B-BD2D-4C5AF50AC007}" srcOrd="8" destOrd="0" presId="urn:microsoft.com/office/officeart/2005/8/layout/vList5"/>
    <dgm:cxn modelId="{47E25AD5-242B-4413-A4F2-0543D96F2A42}" type="presParOf" srcId="{B5D61918-A8F4-401B-BD2D-4C5AF50AC007}" destId="{72ADF9D8-333E-41A7-AB2C-3F3885CEAD7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4361E4-C832-4FD1-9D84-38BC927A8058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9CCCFE-3676-4DDC-89B8-F481B83C8798}">
      <dgm:prSet custT="1"/>
      <dgm:spPr/>
      <dgm:t>
        <a:bodyPr/>
        <a:lstStyle/>
        <a:p>
          <a:pPr rtl="0"/>
          <a:r>
            <a:rPr lang="en-US" sz="3200" dirty="0"/>
            <a:t>Large  Deductions</a:t>
          </a:r>
        </a:p>
      </dgm:t>
    </dgm:pt>
    <dgm:pt modelId="{E1BB0027-46D7-4827-9BB8-D648B7B2DE50}" type="parTrans" cxnId="{8AEB44E2-6642-47BC-A483-56D69376D35A}">
      <dgm:prSet/>
      <dgm:spPr/>
      <dgm:t>
        <a:bodyPr/>
        <a:lstStyle/>
        <a:p>
          <a:endParaRPr lang="en-US"/>
        </a:p>
      </dgm:t>
    </dgm:pt>
    <dgm:pt modelId="{E73DFD29-C7E9-43AC-A854-0DDD3E48505D}" type="sibTrans" cxnId="{8AEB44E2-6642-47BC-A483-56D69376D35A}">
      <dgm:prSet/>
      <dgm:spPr/>
      <dgm:t>
        <a:bodyPr/>
        <a:lstStyle/>
        <a:p>
          <a:endParaRPr lang="en-US"/>
        </a:p>
      </dgm:t>
    </dgm:pt>
    <dgm:pt modelId="{927A8100-4C07-478D-80E3-19E204F15D75}">
      <dgm:prSet custT="1"/>
      <dgm:spPr/>
      <dgm:t>
        <a:bodyPr/>
        <a:lstStyle/>
        <a:p>
          <a:pPr rtl="0"/>
          <a:r>
            <a:rPr lang="en-US" sz="3200" dirty="0"/>
            <a:t>Contribution</a:t>
          </a:r>
          <a:r>
            <a:rPr lang="en-US" sz="2400" dirty="0"/>
            <a:t> </a:t>
          </a:r>
          <a:r>
            <a:rPr lang="en-US" sz="3200" dirty="0"/>
            <a:t>Flexibility</a:t>
          </a:r>
        </a:p>
      </dgm:t>
    </dgm:pt>
    <dgm:pt modelId="{8886EFEF-177C-4DC3-B1F4-F24DF3B01D11}" type="parTrans" cxnId="{CCED9F2B-9FE7-45E2-82CC-E585766E9878}">
      <dgm:prSet/>
      <dgm:spPr/>
      <dgm:t>
        <a:bodyPr/>
        <a:lstStyle/>
        <a:p>
          <a:endParaRPr lang="en-US"/>
        </a:p>
      </dgm:t>
    </dgm:pt>
    <dgm:pt modelId="{516B4E7D-A2AE-4D5C-9B4C-B25BF72B9CDC}" type="sibTrans" cxnId="{CCED9F2B-9FE7-45E2-82CC-E585766E9878}">
      <dgm:prSet/>
      <dgm:spPr/>
      <dgm:t>
        <a:bodyPr/>
        <a:lstStyle/>
        <a:p>
          <a:endParaRPr lang="en-US"/>
        </a:p>
      </dgm:t>
    </dgm:pt>
    <dgm:pt modelId="{5C230A89-13D5-402A-98F8-F8FEA1E26983}">
      <dgm:prSet/>
      <dgm:spPr/>
      <dgm:t>
        <a:bodyPr/>
        <a:lstStyle/>
        <a:p>
          <a:pPr rtl="0"/>
          <a:r>
            <a:rPr lang="en-US" dirty="0"/>
            <a:t>Large benefits for owner</a:t>
          </a:r>
        </a:p>
      </dgm:t>
    </dgm:pt>
    <dgm:pt modelId="{57AE6259-728D-4176-990A-F52FF7068E12}" type="parTrans" cxnId="{EBBCB4B7-1A01-4EE0-91B8-8BE0330F6CFD}">
      <dgm:prSet/>
      <dgm:spPr/>
      <dgm:t>
        <a:bodyPr/>
        <a:lstStyle/>
        <a:p>
          <a:endParaRPr lang="en-US"/>
        </a:p>
      </dgm:t>
    </dgm:pt>
    <dgm:pt modelId="{720DC55C-7432-47CF-945A-D81BFCBF4106}" type="sibTrans" cxnId="{EBBCB4B7-1A01-4EE0-91B8-8BE0330F6CFD}">
      <dgm:prSet/>
      <dgm:spPr/>
      <dgm:t>
        <a:bodyPr/>
        <a:lstStyle/>
        <a:p>
          <a:endParaRPr lang="en-US"/>
        </a:p>
      </dgm:t>
    </dgm:pt>
    <dgm:pt modelId="{91F07B54-DD94-43E1-840A-5C20E7A1DBED}">
      <dgm:prSet/>
      <dgm:spPr/>
      <dgm:t>
        <a:bodyPr/>
        <a:lstStyle/>
        <a:p>
          <a:pPr rtl="0"/>
          <a:r>
            <a:rPr lang="en-US" dirty="0"/>
            <a:t>Attractive Employee Benefit</a:t>
          </a:r>
        </a:p>
      </dgm:t>
    </dgm:pt>
    <dgm:pt modelId="{83F343C4-8138-4403-A1A8-53316A5EBD43}" type="parTrans" cxnId="{97B60E38-6CD6-4489-828A-A330774B7086}">
      <dgm:prSet/>
      <dgm:spPr/>
      <dgm:t>
        <a:bodyPr/>
        <a:lstStyle/>
        <a:p>
          <a:endParaRPr lang="en-US"/>
        </a:p>
      </dgm:t>
    </dgm:pt>
    <dgm:pt modelId="{650DC67D-48BC-4C4E-8D1E-B163EC94FB21}" type="sibTrans" cxnId="{97B60E38-6CD6-4489-828A-A330774B7086}">
      <dgm:prSet/>
      <dgm:spPr/>
      <dgm:t>
        <a:bodyPr/>
        <a:lstStyle/>
        <a:p>
          <a:endParaRPr lang="en-US"/>
        </a:p>
      </dgm:t>
    </dgm:pt>
    <dgm:pt modelId="{BFFBA788-9B49-445B-90C8-A1C7B34B1274}" type="pres">
      <dgm:prSet presAssocID="{354361E4-C832-4FD1-9D84-38BC927A8058}" presName="Name0" presStyleCnt="0">
        <dgm:presLayoutVars>
          <dgm:dir/>
          <dgm:animLvl val="lvl"/>
          <dgm:resizeHandles val="exact"/>
        </dgm:presLayoutVars>
      </dgm:prSet>
      <dgm:spPr/>
    </dgm:pt>
    <dgm:pt modelId="{85F3D599-9EDA-424E-9366-E44B3FB1530F}" type="pres">
      <dgm:prSet presAssocID="{2A9CCCFE-3676-4DDC-89B8-F481B83C8798}" presName="linNode" presStyleCnt="0"/>
      <dgm:spPr/>
    </dgm:pt>
    <dgm:pt modelId="{7EAD1616-C2E7-4FF6-B85A-F2E1E6E787C2}" type="pres">
      <dgm:prSet presAssocID="{2A9CCCFE-3676-4DDC-89B8-F481B83C8798}" presName="parentText" presStyleLbl="node1" presStyleIdx="0" presStyleCnt="4" custScaleX="119172" custScaleY="97398" custLinFactNeighborX="-12469" custLinFactNeighborY="7223">
        <dgm:presLayoutVars>
          <dgm:chMax val="1"/>
          <dgm:bulletEnabled val="1"/>
        </dgm:presLayoutVars>
      </dgm:prSet>
      <dgm:spPr/>
    </dgm:pt>
    <dgm:pt modelId="{F9A64D51-C703-453B-83BB-E5525B8FDEE9}" type="pres">
      <dgm:prSet presAssocID="{E73DFD29-C7E9-43AC-A854-0DDD3E48505D}" presName="sp" presStyleCnt="0"/>
      <dgm:spPr/>
    </dgm:pt>
    <dgm:pt modelId="{AE72A9C3-1898-42E8-AFB9-E82AB5A7DF50}" type="pres">
      <dgm:prSet presAssocID="{927A8100-4C07-478D-80E3-19E204F15D75}" presName="linNode" presStyleCnt="0"/>
      <dgm:spPr/>
    </dgm:pt>
    <dgm:pt modelId="{55464BEC-5A27-4658-B3AA-2D35773D7DE7}" type="pres">
      <dgm:prSet presAssocID="{927A8100-4C07-478D-80E3-19E204F15D75}" presName="parentText" presStyleLbl="node1" presStyleIdx="1" presStyleCnt="4" custLinFactNeighborX="-158" custLinFactNeighborY="8474">
        <dgm:presLayoutVars>
          <dgm:chMax val="1"/>
          <dgm:bulletEnabled val="1"/>
        </dgm:presLayoutVars>
      </dgm:prSet>
      <dgm:spPr/>
    </dgm:pt>
    <dgm:pt modelId="{8122778F-A0E2-4B47-B518-7A98F3B09265}" type="pres">
      <dgm:prSet presAssocID="{516B4E7D-A2AE-4D5C-9B4C-B25BF72B9CDC}" presName="sp" presStyleCnt="0"/>
      <dgm:spPr/>
    </dgm:pt>
    <dgm:pt modelId="{5052BDB5-DEEC-4699-9BDC-1A347FAACCC7}" type="pres">
      <dgm:prSet presAssocID="{5C230A89-13D5-402A-98F8-F8FEA1E26983}" presName="linNode" presStyleCnt="0"/>
      <dgm:spPr/>
    </dgm:pt>
    <dgm:pt modelId="{59EC9C46-D793-4234-8E98-9088427F0104}" type="pres">
      <dgm:prSet presAssocID="{5C230A89-13D5-402A-98F8-F8FEA1E269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8AC6DBC-96FC-47AB-9053-8BA2E02DC357}" type="pres">
      <dgm:prSet presAssocID="{720DC55C-7432-47CF-945A-D81BFCBF4106}" presName="sp" presStyleCnt="0"/>
      <dgm:spPr/>
    </dgm:pt>
    <dgm:pt modelId="{B5D61918-A8F4-401B-BD2D-4C5AF50AC007}" type="pres">
      <dgm:prSet presAssocID="{91F07B54-DD94-43E1-840A-5C20E7A1DBED}" presName="linNode" presStyleCnt="0"/>
      <dgm:spPr/>
    </dgm:pt>
    <dgm:pt modelId="{72ADF9D8-333E-41A7-AB2C-3F3885CEAD7B}" type="pres">
      <dgm:prSet presAssocID="{91F07B54-DD94-43E1-840A-5C20E7A1DBED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E083F407-DB09-4E21-B6AF-FBFEFFDAE096}" type="presOf" srcId="{354361E4-C832-4FD1-9D84-38BC927A8058}" destId="{BFFBA788-9B49-445B-90C8-A1C7B34B1274}" srcOrd="0" destOrd="0" presId="urn:microsoft.com/office/officeart/2005/8/layout/vList5"/>
    <dgm:cxn modelId="{CCED9F2B-9FE7-45E2-82CC-E585766E9878}" srcId="{354361E4-C832-4FD1-9D84-38BC927A8058}" destId="{927A8100-4C07-478D-80E3-19E204F15D75}" srcOrd="1" destOrd="0" parTransId="{8886EFEF-177C-4DC3-B1F4-F24DF3B01D11}" sibTransId="{516B4E7D-A2AE-4D5C-9B4C-B25BF72B9CDC}"/>
    <dgm:cxn modelId="{97B60E38-6CD6-4489-828A-A330774B7086}" srcId="{354361E4-C832-4FD1-9D84-38BC927A8058}" destId="{91F07B54-DD94-43E1-840A-5C20E7A1DBED}" srcOrd="3" destOrd="0" parTransId="{83F343C4-8138-4403-A1A8-53316A5EBD43}" sibTransId="{650DC67D-48BC-4C4E-8D1E-B163EC94FB21}"/>
    <dgm:cxn modelId="{4E8FD896-4D09-4048-9685-065855D7CF34}" type="presOf" srcId="{91F07B54-DD94-43E1-840A-5C20E7A1DBED}" destId="{72ADF9D8-333E-41A7-AB2C-3F3885CEAD7B}" srcOrd="0" destOrd="0" presId="urn:microsoft.com/office/officeart/2005/8/layout/vList5"/>
    <dgm:cxn modelId="{1F0BC497-9CF4-40BE-99E3-3F9B9ECBF477}" type="presOf" srcId="{2A9CCCFE-3676-4DDC-89B8-F481B83C8798}" destId="{7EAD1616-C2E7-4FF6-B85A-F2E1E6E787C2}" srcOrd="0" destOrd="0" presId="urn:microsoft.com/office/officeart/2005/8/layout/vList5"/>
    <dgm:cxn modelId="{EBBCB4B7-1A01-4EE0-91B8-8BE0330F6CFD}" srcId="{354361E4-C832-4FD1-9D84-38BC927A8058}" destId="{5C230A89-13D5-402A-98F8-F8FEA1E26983}" srcOrd="2" destOrd="0" parTransId="{57AE6259-728D-4176-990A-F52FF7068E12}" sibTransId="{720DC55C-7432-47CF-945A-D81BFCBF4106}"/>
    <dgm:cxn modelId="{B57F90C7-8C8E-4CE1-8EB7-E0CCA259CCE6}" type="presOf" srcId="{5C230A89-13D5-402A-98F8-F8FEA1E26983}" destId="{59EC9C46-D793-4234-8E98-9088427F0104}" srcOrd="0" destOrd="0" presId="urn:microsoft.com/office/officeart/2005/8/layout/vList5"/>
    <dgm:cxn modelId="{621479D8-C9BD-401D-A1DE-A9DC1E9D1BF8}" type="presOf" srcId="{927A8100-4C07-478D-80E3-19E204F15D75}" destId="{55464BEC-5A27-4658-B3AA-2D35773D7DE7}" srcOrd="0" destOrd="0" presId="urn:microsoft.com/office/officeart/2005/8/layout/vList5"/>
    <dgm:cxn modelId="{8AEB44E2-6642-47BC-A483-56D69376D35A}" srcId="{354361E4-C832-4FD1-9D84-38BC927A8058}" destId="{2A9CCCFE-3676-4DDC-89B8-F481B83C8798}" srcOrd="0" destOrd="0" parTransId="{E1BB0027-46D7-4827-9BB8-D648B7B2DE50}" sibTransId="{E73DFD29-C7E9-43AC-A854-0DDD3E48505D}"/>
    <dgm:cxn modelId="{BF628403-399F-4CB7-8B87-F8F7DD805E07}" type="presParOf" srcId="{BFFBA788-9B49-445B-90C8-A1C7B34B1274}" destId="{85F3D599-9EDA-424E-9366-E44B3FB1530F}" srcOrd="0" destOrd="0" presId="urn:microsoft.com/office/officeart/2005/8/layout/vList5"/>
    <dgm:cxn modelId="{2E6F72E5-94A0-491E-9221-A062264DF674}" type="presParOf" srcId="{85F3D599-9EDA-424E-9366-E44B3FB1530F}" destId="{7EAD1616-C2E7-4FF6-B85A-F2E1E6E787C2}" srcOrd="0" destOrd="0" presId="urn:microsoft.com/office/officeart/2005/8/layout/vList5"/>
    <dgm:cxn modelId="{6EF2A257-FDAF-41C9-B510-DA8F5324E765}" type="presParOf" srcId="{BFFBA788-9B49-445B-90C8-A1C7B34B1274}" destId="{F9A64D51-C703-453B-83BB-E5525B8FDEE9}" srcOrd="1" destOrd="0" presId="urn:microsoft.com/office/officeart/2005/8/layout/vList5"/>
    <dgm:cxn modelId="{8F7B95EE-9847-4BC6-808F-D6C71B46EFCB}" type="presParOf" srcId="{BFFBA788-9B49-445B-90C8-A1C7B34B1274}" destId="{AE72A9C3-1898-42E8-AFB9-E82AB5A7DF50}" srcOrd="2" destOrd="0" presId="urn:microsoft.com/office/officeart/2005/8/layout/vList5"/>
    <dgm:cxn modelId="{102DA879-0D89-4184-A56B-F9F4E8787797}" type="presParOf" srcId="{AE72A9C3-1898-42E8-AFB9-E82AB5A7DF50}" destId="{55464BEC-5A27-4658-B3AA-2D35773D7DE7}" srcOrd="0" destOrd="0" presId="urn:microsoft.com/office/officeart/2005/8/layout/vList5"/>
    <dgm:cxn modelId="{93C1ACC9-A001-4F7A-BF4D-E1906C9CBF47}" type="presParOf" srcId="{BFFBA788-9B49-445B-90C8-A1C7B34B1274}" destId="{8122778F-A0E2-4B47-B518-7A98F3B09265}" srcOrd="3" destOrd="0" presId="urn:microsoft.com/office/officeart/2005/8/layout/vList5"/>
    <dgm:cxn modelId="{8883377E-3B52-40A8-9864-BF7A0BC0742B}" type="presParOf" srcId="{BFFBA788-9B49-445B-90C8-A1C7B34B1274}" destId="{5052BDB5-DEEC-4699-9BDC-1A347FAACCC7}" srcOrd="4" destOrd="0" presId="urn:microsoft.com/office/officeart/2005/8/layout/vList5"/>
    <dgm:cxn modelId="{C2E1973F-A28C-433C-B247-937EAA1A7AD6}" type="presParOf" srcId="{5052BDB5-DEEC-4699-9BDC-1A347FAACCC7}" destId="{59EC9C46-D793-4234-8E98-9088427F0104}" srcOrd="0" destOrd="0" presId="urn:microsoft.com/office/officeart/2005/8/layout/vList5"/>
    <dgm:cxn modelId="{980F6A75-A0F5-4A8C-A896-A6591A5EBC2F}" type="presParOf" srcId="{BFFBA788-9B49-445B-90C8-A1C7B34B1274}" destId="{B8AC6DBC-96FC-47AB-9053-8BA2E02DC357}" srcOrd="5" destOrd="0" presId="urn:microsoft.com/office/officeart/2005/8/layout/vList5"/>
    <dgm:cxn modelId="{AB19AE90-0588-42B1-9B72-C75DAD84DC1F}" type="presParOf" srcId="{BFFBA788-9B49-445B-90C8-A1C7B34B1274}" destId="{B5D61918-A8F4-401B-BD2D-4C5AF50AC007}" srcOrd="6" destOrd="0" presId="urn:microsoft.com/office/officeart/2005/8/layout/vList5"/>
    <dgm:cxn modelId="{1DDEFDE3-C0C1-4CC4-AF93-51271ACEBCE0}" type="presParOf" srcId="{B5D61918-A8F4-401B-BD2D-4C5AF50AC007}" destId="{72ADF9D8-333E-41A7-AB2C-3F3885CEAD7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635D06-67D1-44B8-B4B8-9FC5FC8322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BAFACC-413F-4AAC-BD73-34EA78842F5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“Hybrid Plan”</a:t>
          </a:r>
        </a:p>
      </dgm:t>
    </dgm:pt>
    <dgm:pt modelId="{89C1DE6E-6768-480C-AED6-13CB685D2820}" type="parTrans" cxnId="{E30CFF5B-4E7E-4BA5-B703-AD0EC79F4457}">
      <dgm:prSet/>
      <dgm:spPr/>
      <dgm:t>
        <a:bodyPr/>
        <a:lstStyle/>
        <a:p>
          <a:endParaRPr lang="en-US"/>
        </a:p>
      </dgm:t>
    </dgm:pt>
    <dgm:pt modelId="{8F501C63-44BF-498B-9521-456256C0497E}" type="sibTrans" cxnId="{E30CFF5B-4E7E-4BA5-B703-AD0EC79F4457}">
      <dgm:prSet/>
      <dgm:spPr/>
      <dgm:t>
        <a:bodyPr/>
        <a:lstStyle/>
        <a:p>
          <a:endParaRPr lang="en-US"/>
        </a:p>
      </dgm:t>
    </dgm:pt>
    <dgm:pt modelId="{997E53FE-EF99-41E1-B899-9F24FCDDD1F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Large Contributions and Deductions</a:t>
          </a:r>
        </a:p>
      </dgm:t>
    </dgm:pt>
    <dgm:pt modelId="{CBFB7DD6-4DAD-430E-BCCB-A08A552E91BE}" type="parTrans" cxnId="{FC60BFB2-8345-4A74-AC1A-ECA5497499C4}">
      <dgm:prSet/>
      <dgm:spPr/>
      <dgm:t>
        <a:bodyPr/>
        <a:lstStyle/>
        <a:p>
          <a:endParaRPr lang="en-US"/>
        </a:p>
      </dgm:t>
    </dgm:pt>
    <dgm:pt modelId="{DDA17CB5-C24A-42F9-BD84-87E68AEFBDAA}" type="sibTrans" cxnId="{FC60BFB2-8345-4A74-AC1A-ECA5497499C4}">
      <dgm:prSet/>
      <dgm:spPr/>
      <dgm:t>
        <a:bodyPr/>
        <a:lstStyle/>
        <a:p>
          <a:endParaRPr lang="en-US"/>
        </a:p>
      </dgm:t>
    </dgm:pt>
    <dgm:pt modelId="{6703F827-E6C2-4674-B337-B0E0155DF78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Can provide different levels of benefits for different groups of employees</a:t>
          </a:r>
        </a:p>
      </dgm:t>
    </dgm:pt>
    <dgm:pt modelId="{B56E3BC1-0382-4AB7-8027-BA393A1C19B2}" type="parTrans" cxnId="{B2F9202C-621E-4591-AA8E-38B616053687}">
      <dgm:prSet/>
      <dgm:spPr/>
      <dgm:t>
        <a:bodyPr/>
        <a:lstStyle/>
        <a:p>
          <a:endParaRPr lang="en-US"/>
        </a:p>
      </dgm:t>
    </dgm:pt>
    <dgm:pt modelId="{FCC3B435-5C37-44B9-95ED-1A8F3C85C821}" type="sibTrans" cxnId="{B2F9202C-621E-4591-AA8E-38B616053687}">
      <dgm:prSet/>
      <dgm:spPr/>
      <dgm:t>
        <a:bodyPr/>
        <a:lstStyle/>
        <a:p>
          <a:endParaRPr lang="en-US"/>
        </a:p>
      </dgm:t>
    </dgm:pt>
    <dgm:pt modelId="{80A71705-D045-47AC-9907-2B5CB347D1AB}" type="pres">
      <dgm:prSet presAssocID="{1B635D06-67D1-44B8-B4B8-9FC5FC832235}" presName="linear" presStyleCnt="0">
        <dgm:presLayoutVars>
          <dgm:dir/>
          <dgm:animLvl val="lvl"/>
          <dgm:resizeHandles val="exact"/>
        </dgm:presLayoutVars>
      </dgm:prSet>
      <dgm:spPr/>
    </dgm:pt>
    <dgm:pt modelId="{67E82A81-F038-4D28-90DF-AE38CCE310AD}" type="pres">
      <dgm:prSet presAssocID="{CDBAFACC-413F-4AAC-BD73-34EA78842F56}" presName="parentLin" presStyleCnt="0"/>
      <dgm:spPr/>
    </dgm:pt>
    <dgm:pt modelId="{EE99E5CA-0ABA-4EFD-944D-D06ABF037484}" type="pres">
      <dgm:prSet presAssocID="{CDBAFACC-413F-4AAC-BD73-34EA78842F56}" presName="parentLeftMargin" presStyleLbl="node1" presStyleIdx="0" presStyleCnt="3"/>
      <dgm:spPr/>
    </dgm:pt>
    <dgm:pt modelId="{453F4273-73F9-4CCF-8F71-7995149590BD}" type="pres">
      <dgm:prSet presAssocID="{CDBAFACC-413F-4AAC-BD73-34EA78842F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0FF6DC-0B3E-44B5-A1F2-464DFE035467}" type="pres">
      <dgm:prSet presAssocID="{CDBAFACC-413F-4AAC-BD73-34EA78842F56}" presName="negativeSpace" presStyleCnt="0"/>
      <dgm:spPr/>
    </dgm:pt>
    <dgm:pt modelId="{1F128EE0-A3EF-4E31-8EDD-2C150AC6AF74}" type="pres">
      <dgm:prSet presAssocID="{CDBAFACC-413F-4AAC-BD73-34EA78842F56}" presName="childText" presStyleLbl="conFgAcc1" presStyleIdx="0" presStyleCnt="3">
        <dgm:presLayoutVars>
          <dgm:bulletEnabled val="1"/>
        </dgm:presLayoutVars>
      </dgm:prSet>
      <dgm:spPr/>
    </dgm:pt>
    <dgm:pt modelId="{F6DE21D5-EA86-4CA1-BF78-DAB43D1F46A0}" type="pres">
      <dgm:prSet presAssocID="{8F501C63-44BF-498B-9521-456256C0497E}" presName="spaceBetweenRectangles" presStyleCnt="0"/>
      <dgm:spPr/>
    </dgm:pt>
    <dgm:pt modelId="{4538EDB2-7574-4136-95B3-E4C9E14CC28B}" type="pres">
      <dgm:prSet presAssocID="{997E53FE-EF99-41E1-B899-9F24FCDDD1FC}" presName="parentLin" presStyleCnt="0"/>
      <dgm:spPr/>
    </dgm:pt>
    <dgm:pt modelId="{BA604C33-59EF-43B8-8668-A64CE9D65E5B}" type="pres">
      <dgm:prSet presAssocID="{997E53FE-EF99-41E1-B899-9F24FCDDD1FC}" presName="parentLeftMargin" presStyleLbl="node1" presStyleIdx="0" presStyleCnt="3"/>
      <dgm:spPr/>
    </dgm:pt>
    <dgm:pt modelId="{5ECC2D25-0642-4333-827E-BBADE463142D}" type="pres">
      <dgm:prSet presAssocID="{997E53FE-EF99-41E1-B899-9F24FCDDD1FC}" presName="parentText" presStyleLbl="node1" presStyleIdx="1" presStyleCnt="3" custScaleX="101058" custScaleY="142587">
        <dgm:presLayoutVars>
          <dgm:chMax val="0"/>
          <dgm:bulletEnabled val="1"/>
        </dgm:presLayoutVars>
      </dgm:prSet>
      <dgm:spPr/>
    </dgm:pt>
    <dgm:pt modelId="{CBFA85C1-5054-4E14-883A-45B251E81E4E}" type="pres">
      <dgm:prSet presAssocID="{997E53FE-EF99-41E1-B899-9F24FCDDD1FC}" presName="negativeSpace" presStyleCnt="0"/>
      <dgm:spPr/>
    </dgm:pt>
    <dgm:pt modelId="{F7B7D34E-7A76-4505-850C-5A49AE18D73C}" type="pres">
      <dgm:prSet presAssocID="{997E53FE-EF99-41E1-B899-9F24FCDDD1FC}" presName="childText" presStyleLbl="conFgAcc1" presStyleIdx="1" presStyleCnt="3">
        <dgm:presLayoutVars>
          <dgm:bulletEnabled val="1"/>
        </dgm:presLayoutVars>
      </dgm:prSet>
      <dgm:spPr/>
    </dgm:pt>
    <dgm:pt modelId="{EE661A2D-677E-4986-9DB1-B4C629EA51DA}" type="pres">
      <dgm:prSet presAssocID="{DDA17CB5-C24A-42F9-BD84-87E68AEFBDAA}" presName="spaceBetweenRectangles" presStyleCnt="0"/>
      <dgm:spPr/>
    </dgm:pt>
    <dgm:pt modelId="{375528A1-1D29-4FFE-B3B9-34DC8E4E8297}" type="pres">
      <dgm:prSet presAssocID="{6703F827-E6C2-4674-B337-B0E0155DF785}" presName="parentLin" presStyleCnt="0"/>
      <dgm:spPr/>
    </dgm:pt>
    <dgm:pt modelId="{5D482771-AC64-4E87-8D32-D9B2DE76214C}" type="pres">
      <dgm:prSet presAssocID="{6703F827-E6C2-4674-B337-B0E0155DF785}" presName="parentLeftMargin" presStyleLbl="node1" presStyleIdx="1" presStyleCnt="3"/>
      <dgm:spPr/>
    </dgm:pt>
    <dgm:pt modelId="{4A37DD9F-2F42-4C29-8779-3F695CA99880}" type="pres">
      <dgm:prSet presAssocID="{6703F827-E6C2-4674-B337-B0E0155DF78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DAEA85-886B-46B8-A126-26AC5B09C656}" type="pres">
      <dgm:prSet presAssocID="{6703F827-E6C2-4674-B337-B0E0155DF785}" presName="negativeSpace" presStyleCnt="0"/>
      <dgm:spPr/>
    </dgm:pt>
    <dgm:pt modelId="{7D7C2CC0-D805-4EA7-9C6A-4B993D648155}" type="pres">
      <dgm:prSet presAssocID="{6703F827-E6C2-4674-B337-B0E0155DF78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53CA0F-5999-49EC-BF3B-FDDEAE6831D5}" type="presOf" srcId="{CDBAFACC-413F-4AAC-BD73-34EA78842F56}" destId="{453F4273-73F9-4CCF-8F71-7995149590BD}" srcOrd="1" destOrd="0" presId="urn:microsoft.com/office/officeart/2005/8/layout/list1"/>
    <dgm:cxn modelId="{E9B33A27-AA64-4B34-83ED-7C70812EA68B}" type="presOf" srcId="{1B635D06-67D1-44B8-B4B8-9FC5FC832235}" destId="{80A71705-D045-47AC-9907-2B5CB347D1AB}" srcOrd="0" destOrd="0" presId="urn:microsoft.com/office/officeart/2005/8/layout/list1"/>
    <dgm:cxn modelId="{B2F9202C-621E-4591-AA8E-38B616053687}" srcId="{1B635D06-67D1-44B8-B4B8-9FC5FC832235}" destId="{6703F827-E6C2-4674-B337-B0E0155DF785}" srcOrd="2" destOrd="0" parTransId="{B56E3BC1-0382-4AB7-8027-BA393A1C19B2}" sibTransId="{FCC3B435-5C37-44B9-95ED-1A8F3C85C821}"/>
    <dgm:cxn modelId="{E30CFF5B-4E7E-4BA5-B703-AD0EC79F4457}" srcId="{1B635D06-67D1-44B8-B4B8-9FC5FC832235}" destId="{CDBAFACC-413F-4AAC-BD73-34EA78842F56}" srcOrd="0" destOrd="0" parTransId="{89C1DE6E-6768-480C-AED6-13CB685D2820}" sibTransId="{8F501C63-44BF-498B-9521-456256C0497E}"/>
    <dgm:cxn modelId="{DAC4D046-C8E0-479D-B30A-C936175B9E58}" type="presOf" srcId="{CDBAFACC-413F-4AAC-BD73-34EA78842F56}" destId="{EE99E5CA-0ABA-4EFD-944D-D06ABF037484}" srcOrd="0" destOrd="0" presId="urn:microsoft.com/office/officeart/2005/8/layout/list1"/>
    <dgm:cxn modelId="{23CD746C-839F-47F0-84E8-A85652AD70C2}" type="presOf" srcId="{6703F827-E6C2-4674-B337-B0E0155DF785}" destId="{4A37DD9F-2F42-4C29-8779-3F695CA99880}" srcOrd="1" destOrd="0" presId="urn:microsoft.com/office/officeart/2005/8/layout/list1"/>
    <dgm:cxn modelId="{9923F972-BFB2-425C-80E3-63A9BDE53CF1}" type="presOf" srcId="{6703F827-E6C2-4674-B337-B0E0155DF785}" destId="{5D482771-AC64-4E87-8D32-D9B2DE76214C}" srcOrd="0" destOrd="0" presId="urn:microsoft.com/office/officeart/2005/8/layout/list1"/>
    <dgm:cxn modelId="{C09E0EAD-8FAB-44EC-99CE-FE62DDF11413}" type="presOf" srcId="{997E53FE-EF99-41E1-B899-9F24FCDDD1FC}" destId="{5ECC2D25-0642-4333-827E-BBADE463142D}" srcOrd="1" destOrd="0" presId="urn:microsoft.com/office/officeart/2005/8/layout/list1"/>
    <dgm:cxn modelId="{FC60BFB2-8345-4A74-AC1A-ECA5497499C4}" srcId="{1B635D06-67D1-44B8-B4B8-9FC5FC832235}" destId="{997E53FE-EF99-41E1-B899-9F24FCDDD1FC}" srcOrd="1" destOrd="0" parTransId="{CBFB7DD6-4DAD-430E-BCCB-A08A552E91BE}" sibTransId="{DDA17CB5-C24A-42F9-BD84-87E68AEFBDAA}"/>
    <dgm:cxn modelId="{D2193DFC-663E-4BED-8BBF-D6582A7365DF}" type="presOf" srcId="{997E53FE-EF99-41E1-B899-9F24FCDDD1FC}" destId="{BA604C33-59EF-43B8-8668-A64CE9D65E5B}" srcOrd="0" destOrd="0" presId="urn:microsoft.com/office/officeart/2005/8/layout/list1"/>
    <dgm:cxn modelId="{D2E626F8-0281-4876-A341-59392265EDB4}" type="presParOf" srcId="{80A71705-D045-47AC-9907-2B5CB347D1AB}" destId="{67E82A81-F038-4D28-90DF-AE38CCE310AD}" srcOrd="0" destOrd="0" presId="urn:microsoft.com/office/officeart/2005/8/layout/list1"/>
    <dgm:cxn modelId="{BFBCD296-BD2E-4EC9-B991-AAB2964C45DB}" type="presParOf" srcId="{67E82A81-F038-4D28-90DF-AE38CCE310AD}" destId="{EE99E5CA-0ABA-4EFD-944D-D06ABF037484}" srcOrd="0" destOrd="0" presId="urn:microsoft.com/office/officeart/2005/8/layout/list1"/>
    <dgm:cxn modelId="{B45145E0-8F75-4EAB-AA75-86F34A87DB97}" type="presParOf" srcId="{67E82A81-F038-4D28-90DF-AE38CCE310AD}" destId="{453F4273-73F9-4CCF-8F71-7995149590BD}" srcOrd="1" destOrd="0" presId="urn:microsoft.com/office/officeart/2005/8/layout/list1"/>
    <dgm:cxn modelId="{9953AD5E-A387-481E-A6B7-660C34CF3405}" type="presParOf" srcId="{80A71705-D045-47AC-9907-2B5CB347D1AB}" destId="{3F0FF6DC-0B3E-44B5-A1F2-464DFE035467}" srcOrd="1" destOrd="0" presId="urn:microsoft.com/office/officeart/2005/8/layout/list1"/>
    <dgm:cxn modelId="{C6A0C298-B9A5-40B6-92F3-CB383F121CA3}" type="presParOf" srcId="{80A71705-D045-47AC-9907-2B5CB347D1AB}" destId="{1F128EE0-A3EF-4E31-8EDD-2C150AC6AF74}" srcOrd="2" destOrd="0" presId="urn:microsoft.com/office/officeart/2005/8/layout/list1"/>
    <dgm:cxn modelId="{9B31C8FD-3929-4DCF-BF80-AFFDE0BC07A4}" type="presParOf" srcId="{80A71705-D045-47AC-9907-2B5CB347D1AB}" destId="{F6DE21D5-EA86-4CA1-BF78-DAB43D1F46A0}" srcOrd="3" destOrd="0" presId="urn:microsoft.com/office/officeart/2005/8/layout/list1"/>
    <dgm:cxn modelId="{0A44B675-C991-401B-B1B7-5EE16BD24BC7}" type="presParOf" srcId="{80A71705-D045-47AC-9907-2B5CB347D1AB}" destId="{4538EDB2-7574-4136-95B3-E4C9E14CC28B}" srcOrd="4" destOrd="0" presId="urn:microsoft.com/office/officeart/2005/8/layout/list1"/>
    <dgm:cxn modelId="{E5003688-AF90-4064-88D7-55CE3906A71C}" type="presParOf" srcId="{4538EDB2-7574-4136-95B3-E4C9E14CC28B}" destId="{BA604C33-59EF-43B8-8668-A64CE9D65E5B}" srcOrd="0" destOrd="0" presId="urn:microsoft.com/office/officeart/2005/8/layout/list1"/>
    <dgm:cxn modelId="{8C2E286C-91D3-4A8D-B462-D5F23CD8AE16}" type="presParOf" srcId="{4538EDB2-7574-4136-95B3-E4C9E14CC28B}" destId="{5ECC2D25-0642-4333-827E-BBADE463142D}" srcOrd="1" destOrd="0" presId="urn:microsoft.com/office/officeart/2005/8/layout/list1"/>
    <dgm:cxn modelId="{1DC9B4E8-2D65-4A7D-A530-E2D3A24C4A7C}" type="presParOf" srcId="{80A71705-D045-47AC-9907-2B5CB347D1AB}" destId="{CBFA85C1-5054-4E14-883A-45B251E81E4E}" srcOrd="5" destOrd="0" presId="urn:microsoft.com/office/officeart/2005/8/layout/list1"/>
    <dgm:cxn modelId="{73C96A5A-E5FF-45C8-AD13-594C44D6C9C4}" type="presParOf" srcId="{80A71705-D045-47AC-9907-2B5CB347D1AB}" destId="{F7B7D34E-7A76-4505-850C-5A49AE18D73C}" srcOrd="6" destOrd="0" presId="urn:microsoft.com/office/officeart/2005/8/layout/list1"/>
    <dgm:cxn modelId="{89A4B501-CB70-451E-B11E-38FE3A6E174C}" type="presParOf" srcId="{80A71705-D045-47AC-9907-2B5CB347D1AB}" destId="{EE661A2D-677E-4986-9DB1-B4C629EA51DA}" srcOrd="7" destOrd="0" presId="urn:microsoft.com/office/officeart/2005/8/layout/list1"/>
    <dgm:cxn modelId="{55A668BE-7DBC-40E1-947A-6B8409E7E704}" type="presParOf" srcId="{80A71705-D045-47AC-9907-2B5CB347D1AB}" destId="{375528A1-1D29-4FFE-B3B9-34DC8E4E8297}" srcOrd="8" destOrd="0" presId="urn:microsoft.com/office/officeart/2005/8/layout/list1"/>
    <dgm:cxn modelId="{9B4F6534-75D0-46A9-BCD3-8C0C227B350A}" type="presParOf" srcId="{375528A1-1D29-4FFE-B3B9-34DC8E4E8297}" destId="{5D482771-AC64-4E87-8D32-D9B2DE76214C}" srcOrd="0" destOrd="0" presId="urn:microsoft.com/office/officeart/2005/8/layout/list1"/>
    <dgm:cxn modelId="{9C41F816-2739-45F4-9810-53D3A888C22F}" type="presParOf" srcId="{375528A1-1D29-4FFE-B3B9-34DC8E4E8297}" destId="{4A37DD9F-2F42-4C29-8779-3F695CA99880}" srcOrd="1" destOrd="0" presId="urn:microsoft.com/office/officeart/2005/8/layout/list1"/>
    <dgm:cxn modelId="{C7FA323C-6499-40D1-815B-32DE5437AECE}" type="presParOf" srcId="{80A71705-D045-47AC-9907-2B5CB347D1AB}" destId="{6DDAEA85-886B-46B8-A126-26AC5B09C656}" srcOrd="9" destOrd="0" presId="urn:microsoft.com/office/officeart/2005/8/layout/list1"/>
    <dgm:cxn modelId="{87769A0D-02E5-4BB8-B254-8DDC70068489}" type="presParOf" srcId="{80A71705-D045-47AC-9907-2B5CB347D1AB}" destId="{7D7C2CC0-D805-4EA7-9C6A-4B993D64815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1287F3-01AF-40C2-92EF-C7BDACB80B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F599E-F99C-49CD-9F58-2C4B916B5AC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Guaranteed benefits  </a:t>
          </a:r>
        </a:p>
      </dgm:t>
    </dgm:pt>
    <dgm:pt modelId="{0E971D98-ABB8-41F5-9C7F-3BEDF5601BA8}" type="parTrans" cxnId="{0130697B-1FAB-41CA-89F5-3BEDAF9CF34B}">
      <dgm:prSet/>
      <dgm:spPr/>
      <dgm:t>
        <a:bodyPr/>
        <a:lstStyle/>
        <a:p>
          <a:endParaRPr lang="en-US"/>
        </a:p>
      </dgm:t>
    </dgm:pt>
    <dgm:pt modelId="{829FFF86-7A9E-4C1F-B040-E737EA6DAD3F}" type="sibTrans" cxnId="{0130697B-1FAB-41CA-89F5-3BEDAF9CF34B}">
      <dgm:prSet/>
      <dgm:spPr/>
      <dgm:t>
        <a:bodyPr/>
        <a:lstStyle/>
        <a:p>
          <a:endParaRPr lang="en-US"/>
        </a:p>
      </dgm:t>
    </dgm:pt>
    <dgm:pt modelId="{0ACD0877-0273-42E6-A165-C84FD4F1718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Large Death benefits</a:t>
          </a:r>
        </a:p>
      </dgm:t>
    </dgm:pt>
    <dgm:pt modelId="{A7D02AE7-FC6B-4401-9284-9F1F21AE4940}" type="parTrans" cxnId="{585DDEB7-2163-4EC0-BE44-108C5B2B764E}">
      <dgm:prSet/>
      <dgm:spPr/>
      <dgm:t>
        <a:bodyPr/>
        <a:lstStyle/>
        <a:p>
          <a:endParaRPr lang="en-US"/>
        </a:p>
      </dgm:t>
    </dgm:pt>
    <dgm:pt modelId="{872BB7AB-B0E4-4853-8E91-9D924F0A75F1}" type="sibTrans" cxnId="{585DDEB7-2163-4EC0-BE44-108C5B2B764E}">
      <dgm:prSet/>
      <dgm:spPr/>
      <dgm:t>
        <a:bodyPr/>
        <a:lstStyle/>
        <a:p>
          <a:endParaRPr lang="en-US"/>
        </a:p>
      </dgm:t>
    </dgm:pt>
    <dgm:pt modelId="{235656D6-E5BF-4B2E-B8C5-C5A30B30809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Fixed Contributions </a:t>
          </a:r>
        </a:p>
      </dgm:t>
    </dgm:pt>
    <dgm:pt modelId="{80C79D42-7E69-4341-A360-43200F1B33F9}" type="parTrans" cxnId="{FC8E4D6E-7398-49A4-8058-14FDB6845B09}">
      <dgm:prSet/>
      <dgm:spPr/>
      <dgm:t>
        <a:bodyPr/>
        <a:lstStyle/>
        <a:p>
          <a:endParaRPr lang="en-US"/>
        </a:p>
      </dgm:t>
    </dgm:pt>
    <dgm:pt modelId="{011CB03A-DE7F-46EC-B531-D626F9E79551}" type="sibTrans" cxnId="{FC8E4D6E-7398-49A4-8058-14FDB6845B09}">
      <dgm:prSet/>
      <dgm:spPr/>
      <dgm:t>
        <a:bodyPr/>
        <a:lstStyle/>
        <a:p>
          <a:endParaRPr lang="en-US"/>
        </a:p>
      </dgm:t>
    </dgm:pt>
    <dgm:pt modelId="{B1A2330B-DA96-4D57-8695-B58FA1B07BB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 Large Contributions and Deductions                   </a:t>
          </a:r>
        </a:p>
      </dgm:t>
    </dgm:pt>
    <dgm:pt modelId="{831A4573-92B3-449B-9F7A-D5540F5E8EBE}" type="sibTrans" cxnId="{5979BEB4-E5D5-4F24-A42D-ABDA22F8592C}">
      <dgm:prSet/>
      <dgm:spPr/>
      <dgm:t>
        <a:bodyPr/>
        <a:lstStyle/>
        <a:p>
          <a:endParaRPr lang="en-US"/>
        </a:p>
      </dgm:t>
    </dgm:pt>
    <dgm:pt modelId="{9E00AD19-CD32-4E6D-8AD5-822EC2A38452}" type="parTrans" cxnId="{5979BEB4-E5D5-4F24-A42D-ABDA22F8592C}">
      <dgm:prSet/>
      <dgm:spPr/>
      <dgm:t>
        <a:bodyPr/>
        <a:lstStyle/>
        <a:p>
          <a:endParaRPr lang="en-US"/>
        </a:p>
      </dgm:t>
    </dgm:pt>
    <dgm:pt modelId="{6BCD3F09-8987-4897-A11E-109286054E43}" type="pres">
      <dgm:prSet presAssocID="{D11287F3-01AF-40C2-92EF-C7BDACB80B5B}" presName="linear" presStyleCnt="0">
        <dgm:presLayoutVars>
          <dgm:dir/>
          <dgm:animLvl val="lvl"/>
          <dgm:resizeHandles val="exact"/>
        </dgm:presLayoutVars>
      </dgm:prSet>
      <dgm:spPr/>
    </dgm:pt>
    <dgm:pt modelId="{44BE95F2-A995-4E93-9571-AA52099A55F6}" type="pres">
      <dgm:prSet presAssocID="{B1A2330B-DA96-4D57-8695-B58FA1B07BBA}" presName="parentLin" presStyleCnt="0"/>
      <dgm:spPr/>
    </dgm:pt>
    <dgm:pt modelId="{C235B55B-4A9F-4C58-8282-BE26C308867F}" type="pres">
      <dgm:prSet presAssocID="{B1A2330B-DA96-4D57-8695-B58FA1B07BBA}" presName="parentLeftMargin" presStyleLbl="node1" presStyleIdx="0" presStyleCnt="4"/>
      <dgm:spPr/>
    </dgm:pt>
    <dgm:pt modelId="{357330CE-0122-44BD-A840-8590030DC3CB}" type="pres">
      <dgm:prSet presAssocID="{B1A2330B-DA96-4D57-8695-B58FA1B07B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3E1785-E537-4A8C-AE3C-954A62BD8057}" type="pres">
      <dgm:prSet presAssocID="{B1A2330B-DA96-4D57-8695-B58FA1B07BBA}" presName="negativeSpace" presStyleCnt="0"/>
      <dgm:spPr/>
    </dgm:pt>
    <dgm:pt modelId="{C2BB1DF1-01FC-4A66-8489-B25225DF92FB}" type="pres">
      <dgm:prSet presAssocID="{B1A2330B-DA96-4D57-8695-B58FA1B07BBA}" presName="childText" presStyleLbl="conFgAcc1" presStyleIdx="0" presStyleCnt="4">
        <dgm:presLayoutVars>
          <dgm:bulletEnabled val="1"/>
        </dgm:presLayoutVars>
      </dgm:prSet>
      <dgm:spPr/>
    </dgm:pt>
    <dgm:pt modelId="{D25F9103-7A4F-4DAC-9766-E6F6F08DFD56}" type="pres">
      <dgm:prSet presAssocID="{831A4573-92B3-449B-9F7A-D5540F5E8EBE}" presName="spaceBetweenRectangles" presStyleCnt="0"/>
      <dgm:spPr/>
    </dgm:pt>
    <dgm:pt modelId="{8A96B854-71E9-411F-98D8-6A54B6565ED7}" type="pres">
      <dgm:prSet presAssocID="{01DF599E-F99C-49CD-9F58-2C4B916B5AC9}" presName="parentLin" presStyleCnt="0"/>
      <dgm:spPr/>
    </dgm:pt>
    <dgm:pt modelId="{F2175DB1-AE66-4304-80FD-7CA7BD4BB8A8}" type="pres">
      <dgm:prSet presAssocID="{01DF599E-F99C-49CD-9F58-2C4B916B5AC9}" presName="parentLeftMargin" presStyleLbl="node1" presStyleIdx="0" presStyleCnt="4"/>
      <dgm:spPr/>
    </dgm:pt>
    <dgm:pt modelId="{639865C7-1F74-416E-97A0-3E96E399D306}" type="pres">
      <dgm:prSet presAssocID="{01DF599E-F99C-49CD-9F58-2C4B916B5AC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29511FB-120B-4691-978A-4622467321DD}" type="pres">
      <dgm:prSet presAssocID="{01DF599E-F99C-49CD-9F58-2C4B916B5AC9}" presName="negativeSpace" presStyleCnt="0"/>
      <dgm:spPr/>
    </dgm:pt>
    <dgm:pt modelId="{926DA5A4-7752-4643-932E-1FCB8B2911B6}" type="pres">
      <dgm:prSet presAssocID="{01DF599E-F99C-49CD-9F58-2C4B916B5AC9}" presName="childText" presStyleLbl="conFgAcc1" presStyleIdx="1" presStyleCnt="4">
        <dgm:presLayoutVars>
          <dgm:bulletEnabled val="1"/>
        </dgm:presLayoutVars>
      </dgm:prSet>
      <dgm:spPr/>
    </dgm:pt>
    <dgm:pt modelId="{F4003602-B62E-41CE-85DE-EC1903FEA542}" type="pres">
      <dgm:prSet presAssocID="{829FFF86-7A9E-4C1F-B040-E737EA6DAD3F}" presName="spaceBetweenRectangles" presStyleCnt="0"/>
      <dgm:spPr/>
    </dgm:pt>
    <dgm:pt modelId="{E071A2B1-9651-4343-89CE-A5E854B8BFE6}" type="pres">
      <dgm:prSet presAssocID="{0ACD0877-0273-42E6-A165-C84FD4F17187}" presName="parentLin" presStyleCnt="0"/>
      <dgm:spPr/>
    </dgm:pt>
    <dgm:pt modelId="{17E1A2B7-DE17-42E3-8695-6663F6F350E8}" type="pres">
      <dgm:prSet presAssocID="{0ACD0877-0273-42E6-A165-C84FD4F17187}" presName="parentLeftMargin" presStyleLbl="node1" presStyleIdx="1" presStyleCnt="4"/>
      <dgm:spPr/>
    </dgm:pt>
    <dgm:pt modelId="{7ADD547E-F68C-47BD-BA3D-262ECB49E4E9}" type="pres">
      <dgm:prSet presAssocID="{0ACD0877-0273-42E6-A165-C84FD4F171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849B9BC-BF65-4296-BFED-8FFAD5474C51}" type="pres">
      <dgm:prSet presAssocID="{0ACD0877-0273-42E6-A165-C84FD4F17187}" presName="negativeSpace" presStyleCnt="0"/>
      <dgm:spPr/>
    </dgm:pt>
    <dgm:pt modelId="{551DB3D9-99CF-45DB-BDC5-661EF9B19A6B}" type="pres">
      <dgm:prSet presAssocID="{0ACD0877-0273-42E6-A165-C84FD4F17187}" presName="childText" presStyleLbl="conFgAcc1" presStyleIdx="2" presStyleCnt="4">
        <dgm:presLayoutVars>
          <dgm:bulletEnabled val="1"/>
        </dgm:presLayoutVars>
      </dgm:prSet>
      <dgm:spPr/>
    </dgm:pt>
    <dgm:pt modelId="{CF45C965-6550-4C80-8E80-5335711A107A}" type="pres">
      <dgm:prSet presAssocID="{872BB7AB-B0E4-4853-8E91-9D924F0A75F1}" presName="spaceBetweenRectangles" presStyleCnt="0"/>
      <dgm:spPr/>
    </dgm:pt>
    <dgm:pt modelId="{30D2FA10-F6DD-4493-AA3B-8D8FBF618B7C}" type="pres">
      <dgm:prSet presAssocID="{235656D6-E5BF-4B2E-B8C5-C5A30B30809B}" presName="parentLin" presStyleCnt="0"/>
      <dgm:spPr/>
    </dgm:pt>
    <dgm:pt modelId="{64EFB9EC-0C14-43DD-B88C-3DED07E6D93B}" type="pres">
      <dgm:prSet presAssocID="{235656D6-E5BF-4B2E-B8C5-C5A30B30809B}" presName="parentLeftMargin" presStyleLbl="node1" presStyleIdx="2" presStyleCnt="4"/>
      <dgm:spPr/>
    </dgm:pt>
    <dgm:pt modelId="{A40D9351-7D59-401C-939C-FED10DE1D2FD}" type="pres">
      <dgm:prSet presAssocID="{235656D6-E5BF-4B2E-B8C5-C5A30B30809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B6630E0-1770-4A8A-B863-0C986EF95D0A}" type="pres">
      <dgm:prSet presAssocID="{235656D6-E5BF-4B2E-B8C5-C5A30B30809B}" presName="negativeSpace" presStyleCnt="0"/>
      <dgm:spPr/>
    </dgm:pt>
    <dgm:pt modelId="{15BDAAC4-161F-4919-B7FF-641EDB400EBA}" type="pres">
      <dgm:prSet presAssocID="{235656D6-E5BF-4B2E-B8C5-C5A30B30809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F6DC525-8B3D-4AC2-808F-4FC8DF89A73C}" type="presOf" srcId="{D11287F3-01AF-40C2-92EF-C7BDACB80B5B}" destId="{6BCD3F09-8987-4897-A11E-109286054E43}" srcOrd="0" destOrd="0" presId="urn:microsoft.com/office/officeart/2005/8/layout/list1"/>
    <dgm:cxn modelId="{C0A5E931-C4EE-4DC8-8961-FEF4E50A72B8}" type="presOf" srcId="{B1A2330B-DA96-4D57-8695-B58FA1B07BBA}" destId="{357330CE-0122-44BD-A840-8590030DC3CB}" srcOrd="1" destOrd="0" presId="urn:microsoft.com/office/officeart/2005/8/layout/list1"/>
    <dgm:cxn modelId="{4913F947-23CA-4265-9B74-7D221BD78D0C}" type="presOf" srcId="{01DF599E-F99C-49CD-9F58-2C4B916B5AC9}" destId="{F2175DB1-AE66-4304-80FD-7CA7BD4BB8A8}" srcOrd="0" destOrd="0" presId="urn:microsoft.com/office/officeart/2005/8/layout/list1"/>
    <dgm:cxn modelId="{FC8E4D6E-7398-49A4-8058-14FDB6845B09}" srcId="{D11287F3-01AF-40C2-92EF-C7BDACB80B5B}" destId="{235656D6-E5BF-4B2E-B8C5-C5A30B30809B}" srcOrd="3" destOrd="0" parTransId="{80C79D42-7E69-4341-A360-43200F1B33F9}" sibTransId="{011CB03A-DE7F-46EC-B531-D626F9E79551}"/>
    <dgm:cxn modelId="{0130697B-1FAB-41CA-89F5-3BEDAF9CF34B}" srcId="{D11287F3-01AF-40C2-92EF-C7BDACB80B5B}" destId="{01DF599E-F99C-49CD-9F58-2C4B916B5AC9}" srcOrd="1" destOrd="0" parTransId="{0E971D98-ABB8-41F5-9C7F-3BEDF5601BA8}" sibTransId="{829FFF86-7A9E-4C1F-B040-E737EA6DAD3F}"/>
    <dgm:cxn modelId="{0F0A6C8A-1FCF-4F7E-BAD0-D80CF794C24D}" type="presOf" srcId="{01DF599E-F99C-49CD-9F58-2C4B916B5AC9}" destId="{639865C7-1F74-416E-97A0-3E96E399D306}" srcOrd="1" destOrd="0" presId="urn:microsoft.com/office/officeart/2005/8/layout/list1"/>
    <dgm:cxn modelId="{747EA28F-BEC2-4DF2-86DC-1BD78EE41C10}" type="presOf" srcId="{0ACD0877-0273-42E6-A165-C84FD4F17187}" destId="{7ADD547E-F68C-47BD-BA3D-262ECB49E4E9}" srcOrd="1" destOrd="0" presId="urn:microsoft.com/office/officeart/2005/8/layout/list1"/>
    <dgm:cxn modelId="{349DA9A6-643C-4FD7-8BFF-89B4F0D947B3}" type="presOf" srcId="{B1A2330B-DA96-4D57-8695-B58FA1B07BBA}" destId="{C235B55B-4A9F-4C58-8282-BE26C308867F}" srcOrd="0" destOrd="0" presId="urn:microsoft.com/office/officeart/2005/8/layout/list1"/>
    <dgm:cxn modelId="{5979BEB4-E5D5-4F24-A42D-ABDA22F8592C}" srcId="{D11287F3-01AF-40C2-92EF-C7BDACB80B5B}" destId="{B1A2330B-DA96-4D57-8695-B58FA1B07BBA}" srcOrd="0" destOrd="0" parTransId="{9E00AD19-CD32-4E6D-8AD5-822EC2A38452}" sibTransId="{831A4573-92B3-449B-9F7A-D5540F5E8EBE}"/>
    <dgm:cxn modelId="{585DDEB7-2163-4EC0-BE44-108C5B2B764E}" srcId="{D11287F3-01AF-40C2-92EF-C7BDACB80B5B}" destId="{0ACD0877-0273-42E6-A165-C84FD4F17187}" srcOrd="2" destOrd="0" parTransId="{A7D02AE7-FC6B-4401-9284-9F1F21AE4940}" sibTransId="{872BB7AB-B0E4-4853-8E91-9D924F0A75F1}"/>
    <dgm:cxn modelId="{7A6CA4BD-08E1-462A-90DF-0FE71FA7F1DF}" type="presOf" srcId="{235656D6-E5BF-4B2E-B8C5-C5A30B30809B}" destId="{64EFB9EC-0C14-43DD-B88C-3DED07E6D93B}" srcOrd="0" destOrd="0" presId="urn:microsoft.com/office/officeart/2005/8/layout/list1"/>
    <dgm:cxn modelId="{EC7712DA-863A-4A09-B6C5-A28E952E3FEC}" type="presOf" srcId="{0ACD0877-0273-42E6-A165-C84FD4F17187}" destId="{17E1A2B7-DE17-42E3-8695-6663F6F350E8}" srcOrd="0" destOrd="0" presId="urn:microsoft.com/office/officeart/2005/8/layout/list1"/>
    <dgm:cxn modelId="{66CFDAF6-504F-45F3-8D22-28D2BA0DB35A}" type="presOf" srcId="{235656D6-E5BF-4B2E-B8C5-C5A30B30809B}" destId="{A40D9351-7D59-401C-939C-FED10DE1D2FD}" srcOrd="1" destOrd="0" presId="urn:microsoft.com/office/officeart/2005/8/layout/list1"/>
    <dgm:cxn modelId="{E5C4EE83-12E5-48E2-818F-27701A221A88}" type="presParOf" srcId="{6BCD3F09-8987-4897-A11E-109286054E43}" destId="{44BE95F2-A995-4E93-9571-AA52099A55F6}" srcOrd="0" destOrd="0" presId="urn:microsoft.com/office/officeart/2005/8/layout/list1"/>
    <dgm:cxn modelId="{89BA3040-FC87-44C0-96DA-9C1C2DE4407F}" type="presParOf" srcId="{44BE95F2-A995-4E93-9571-AA52099A55F6}" destId="{C235B55B-4A9F-4C58-8282-BE26C308867F}" srcOrd="0" destOrd="0" presId="urn:microsoft.com/office/officeart/2005/8/layout/list1"/>
    <dgm:cxn modelId="{119FC992-BECB-4B76-B261-4E6A1D5D30FD}" type="presParOf" srcId="{44BE95F2-A995-4E93-9571-AA52099A55F6}" destId="{357330CE-0122-44BD-A840-8590030DC3CB}" srcOrd="1" destOrd="0" presId="urn:microsoft.com/office/officeart/2005/8/layout/list1"/>
    <dgm:cxn modelId="{EA4E15E8-4804-4EFA-BDD1-CB9BFE9CD22A}" type="presParOf" srcId="{6BCD3F09-8987-4897-A11E-109286054E43}" destId="{3A3E1785-E537-4A8C-AE3C-954A62BD8057}" srcOrd="1" destOrd="0" presId="urn:microsoft.com/office/officeart/2005/8/layout/list1"/>
    <dgm:cxn modelId="{F4B732FC-EECB-44BD-8546-16352CA0FEDD}" type="presParOf" srcId="{6BCD3F09-8987-4897-A11E-109286054E43}" destId="{C2BB1DF1-01FC-4A66-8489-B25225DF92FB}" srcOrd="2" destOrd="0" presId="urn:microsoft.com/office/officeart/2005/8/layout/list1"/>
    <dgm:cxn modelId="{A87B1843-AED2-4D10-A841-D6B7BBCD0A43}" type="presParOf" srcId="{6BCD3F09-8987-4897-A11E-109286054E43}" destId="{D25F9103-7A4F-4DAC-9766-E6F6F08DFD56}" srcOrd="3" destOrd="0" presId="urn:microsoft.com/office/officeart/2005/8/layout/list1"/>
    <dgm:cxn modelId="{278960CA-3913-4765-8D56-F9F971F2AC92}" type="presParOf" srcId="{6BCD3F09-8987-4897-A11E-109286054E43}" destId="{8A96B854-71E9-411F-98D8-6A54B6565ED7}" srcOrd="4" destOrd="0" presId="urn:microsoft.com/office/officeart/2005/8/layout/list1"/>
    <dgm:cxn modelId="{023A639E-CBD9-4BBE-90EC-F9D127D90A71}" type="presParOf" srcId="{8A96B854-71E9-411F-98D8-6A54B6565ED7}" destId="{F2175DB1-AE66-4304-80FD-7CA7BD4BB8A8}" srcOrd="0" destOrd="0" presId="urn:microsoft.com/office/officeart/2005/8/layout/list1"/>
    <dgm:cxn modelId="{82668668-1E94-477B-9BE9-C05E1CB37DEB}" type="presParOf" srcId="{8A96B854-71E9-411F-98D8-6A54B6565ED7}" destId="{639865C7-1F74-416E-97A0-3E96E399D306}" srcOrd="1" destOrd="0" presId="urn:microsoft.com/office/officeart/2005/8/layout/list1"/>
    <dgm:cxn modelId="{FE7CCB93-6071-4E0F-963B-A6DD1028AAF0}" type="presParOf" srcId="{6BCD3F09-8987-4897-A11E-109286054E43}" destId="{229511FB-120B-4691-978A-4622467321DD}" srcOrd="5" destOrd="0" presId="urn:microsoft.com/office/officeart/2005/8/layout/list1"/>
    <dgm:cxn modelId="{E9E9A16D-D6EC-45DF-B83E-04DE6B05473B}" type="presParOf" srcId="{6BCD3F09-8987-4897-A11E-109286054E43}" destId="{926DA5A4-7752-4643-932E-1FCB8B2911B6}" srcOrd="6" destOrd="0" presId="urn:microsoft.com/office/officeart/2005/8/layout/list1"/>
    <dgm:cxn modelId="{455A5DAB-3AE3-4E50-BA2C-E71C950BDC33}" type="presParOf" srcId="{6BCD3F09-8987-4897-A11E-109286054E43}" destId="{F4003602-B62E-41CE-85DE-EC1903FEA542}" srcOrd="7" destOrd="0" presId="urn:microsoft.com/office/officeart/2005/8/layout/list1"/>
    <dgm:cxn modelId="{7DD1DAC6-63E6-4ECC-986B-7359E7B854E3}" type="presParOf" srcId="{6BCD3F09-8987-4897-A11E-109286054E43}" destId="{E071A2B1-9651-4343-89CE-A5E854B8BFE6}" srcOrd="8" destOrd="0" presId="urn:microsoft.com/office/officeart/2005/8/layout/list1"/>
    <dgm:cxn modelId="{DA5E65C3-5B09-478D-8684-D197AEF9D7B4}" type="presParOf" srcId="{E071A2B1-9651-4343-89CE-A5E854B8BFE6}" destId="{17E1A2B7-DE17-42E3-8695-6663F6F350E8}" srcOrd="0" destOrd="0" presId="urn:microsoft.com/office/officeart/2005/8/layout/list1"/>
    <dgm:cxn modelId="{78F9D89C-1218-42CC-8767-BADE4582E948}" type="presParOf" srcId="{E071A2B1-9651-4343-89CE-A5E854B8BFE6}" destId="{7ADD547E-F68C-47BD-BA3D-262ECB49E4E9}" srcOrd="1" destOrd="0" presId="urn:microsoft.com/office/officeart/2005/8/layout/list1"/>
    <dgm:cxn modelId="{917B864A-934B-4EE6-9427-4F1529BA74C2}" type="presParOf" srcId="{6BCD3F09-8987-4897-A11E-109286054E43}" destId="{A849B9BC-BF65-4296-BFED-8FFAD5474C51}" srcOrd="9" destOrd="0" presId="urn:microsoft.com/office/officeart/2005/8/layout/list1"/>
    <dgm:cxn modelId="{C773F7BF-62E1-4E57-808B-E787AD66E6BC}" type="presParOf" srcId="{6BCD3F09-8987-4897-A11E-109286054E43}" destId="{551DB3D9-99CF-45DB-BDC5-661EF9B19A6B}" srcOrd="10" destOrd="0" presId="urn:microsoft.com/office/officeart/2005/8/layout/list1"/>
    <dgm:cxn modelId="{8B307BEB-96E2-4078-AA9C-3F0A24574FBC}" type="presParOf" srcId="{6BCD3F09-8987-4897-A11E-109286054E43}" destId="{CF45C965-6550-4C80-8E80-5335711A107A}" srcOrd="11" destOrd="0" presId="urn:microsoft.com/office/officeart/2005/8/layout/list1"/>
    <dgm:cxn modelId="{81EF4D9A-DBE6-406D-8AAF-50A0C6A1E967}" type="presParOf" srcId="{6BCD3F09-8987-4897-A11E-109286054E43}" destId="{30D2FA10-F6DD-4493-AA3B-8D8FBF618B7C}" srcOrd="12" destOrd="0" presId="urn:microsoft.com/office/officeart/2005/8/layout/list1"/>
    <dgm:cxn modelId="{8E04FF95-4B43-4F9F-8624-25935C8CFCA5}" type="presParOf" srcId="{30D2FA10-F6DD-4493-AA3B-8D8FBF618B7C}" destId="{64EFB9EC-0C14-43DD-B88C-3DED07E6D93B}" srcOrd="0" destOrd="0" presId="urn:microsoft.com/office/officeart/2005/8/layout/list1"/>
    <dgm:cxn modelId="{1C92C7A3-C8D5-4061-8A05-EDBBB0DACEEA}" type="presParOf" srcId="{30D2FA10-F6DD-4493-AA3B-8D8FBF618B7C}" destId="{A40D9351-7D59-401C-939C-FED10DE1D2FD}" srcOrd="1" destOrd="0" presId="urn:microsoft.com/office/officeart/2005/8/layout/list1"/>
    <dgm:cxn modelId="{1D766E2E-0CD8-415C-B6E8-9F6216A784B2}" type="presParOf" srcId="{6BCD3F09-8987-4897-A11E-109286054E43}" destId="{1B6630E0-1770-4A8A-B863-0C986EF95D0A}" srcOrd="13" destOrd="0" presId="urn:microsoft.com/office/officeart/2005/8/layout/list1"/>
    <dgm:cxn modelId="{009BFD26-E93A-4246-9F12-7ED08C233A98}" type="presParOf" srcId="{6BCD3F09-8987-4897-A11E-109286054E43}" destId="{15BDAAC4-161F-4919-B7FF-641EDB400EB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E4C985-2768-41C8-86B8-1CDC9A4A5FA9}" type="doc">
      <dgm:prSet loTypeId="urn:microsoft.com/office/officeart/2005/8/layout/process4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96F4F1-E32F-4485-981F-91386630C189}">
      <dgm:prSet custT="1"/>
      <dgm:spPr/>
      <dgm:t>
        <a:bodyPr/>
        <a:lstStyle/>
        <a:p>
          <a:pPr rtl="0"/>
          <a:r>
            <a:rPr lang="en-US" sz="2400" b="1" dirty="0">
              <a:latin typeface="+mn-lt"/>
              <a:cs typeface="Arial" pitchFamily="34" charset="0"/>
            </a:rPr>
            <a:t>No Insurance = $223,692   </a:t>
          </a:r>
        </a:p>
      </dgm:t>
    </dgm:pt>
    <dgm:pt modelId="{6A2EFCAA-A8EA-4F91-9DFC-9B636E7AE448}" type="parTrans" cxnId="{5CFDB575-0D29-4227-A299-FB579AEDDBA6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9A5CD1E-8EC6-46F4-B741-C597CD7D26B7}" type="sibTrans" cxnId="{5CFDB575-0D29-4227-A299-FB579AEDDBA6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38A51FD9-7428-4783-A521-825EFE9FB1EF}">
      <dgm:prSet custT="1"/>
      <dgm:spPr/>
      <dgm:t>
        <a:bodyPr/>
        <a:lstStyle/>
        <a:p>
          <a:pPr rtl="0"/>
          <a:r>
            <a:rPr lang="en-US" sz="2400" b="1" dirty="0">
              <a:latin typeface="+mn-lt"/>
              <a:cs typeface="Arial" pitchFamily="34" charset="0"/>
            </a:rPr>
            <a:t>With Insurance = $233,208</a:t>
          </a:r>
        </a:p>
      </dgm:t>
    </dgm:pt>
    <dgm:pt modelId="{AE4B4C39-9372-41EF-93E9-D69F857F277C}" type="parTrans" cxnId="{293AFE7C-2D3C-41F1-A3F8-AE99D771362F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BECCA522-707D-42D7-B58F-8C812C324699}" type="sibTrans" cxnId="{293AFE7C-2D3C-41F1-A3F8-AE99D771362F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AB67502A-8A3F-45B8-BC92-71DC116D933B}">
      <dgm:prSet custT="1"/>
      <dgm:spPr/>
      <dgm:t>
        <a:bodyPr/>
        <a:lstStyle/>
        <a:p>
          <a:pPr rtl="0"/>
          <a:r>
            <a:rPr lang="en-US" sz="1800" b="1" dirty="0">
              <a:latin typeface="+mn-lt"/>
              <a:cs typeface="Arial" pitchFamily="34" charset="0"/>
            </a:rPr>
            <a:t>Plan Cost To Add Insurance   </a:t>
          </a:r>
          <a:br>
            <a:rPr lang="en-US" sz="1800" b="1" dirty="0">
              <a:latin typeface="+mn-lt"/>
              <a:cs typeface="Arial" pitchFamily="34" charset="0"/>
            </a:rPr>
          </a:br>
          <a:r>
            <a:rPr lang="en-US" sz="2000" b="1" dirty="0">
              <a:latin typeface="+mn-lt"/>
              <a:cs typeface="Arial" pitchFamily="34" charset="0"/>
            </a:rPr>
            <a:t>= $9,516</a:t>
          </a:r>
          <a:endParaRPr lang="en-US" sz="1800" b="1" dirty="0">
            <a:latin typeface="+mn-lt"/>
            <a:cs typeface="Arial" pitchFamily="34" charset="0"/>
          </a:endParaRPr>
        </a:p>
      </dgm:t>
    </dgm:pt>
    <dgm:pt modelId="{B1DAB673-4B6B-47DD-8E44-67D58D5C1963}" type="parTrans" cxnId="{EEC9B42B-E341-44EC-80BA-C1D0935688A1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08543D7E-7656-462D-9229-D9B4039C4A0B}" type="sibTrans" cxnId="{EEC9B42B-E341-44EC-80BA-C1D0935688A1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5F71F2B9-CBFD-466B-91BD-E52BA60ADD6B}">
      <dgm:prSet custT="1"/>
      <dgm:spPr/>
      <dgm:t>
        <a:bodyPr/>
        <a:lstStyle/>
        <a:p>
          <a:pPr rtl="0"/>
          <a:r>
            <a:rPr lang="en-US" sz="2000" b="1" dirty="0">
              <a:latin typeface="+mn-lt"/>
              <a:cs typeface="Arial" pitchFamily="34" charset="0"/>
            </a:rPr>
            <a:t>After Tax Cost </a:t>
          </a:r>
          <a:br>
            <a:rPr lang="en-US" sz="2000" b="1" dirty="0">
              <a:latin typeface="+mn-lt"/>
              <a:cs typeface="Arial" pitchFamily="34" charset="0"/>
            </a:rPr>
          </a:br>
          <a:r>
            <a:rPr lang="en-US" sz="2000" b="1" dirty="0">
              <a:latin typeface="+mn-lt"/>
              <a:cs typeface="Arial" pitchFamily="34" charset="0"/>
            </a:rPr>
            <a:t>= $6,661</a:t>
          </a:r>
        </a:p>
      </dgm:t>
    </dgm:pt>
    <dgm:pt modelId="{1178A506-58A1-4F58-8C18-E5231791EAB7}" type="parTrans" cxnId="{BF077DEE-D28C-4D20-8610-8C434FAFA33E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884D854B-3820-4200-B5BB-355572A30C22}" type="sibTrans" cxnId="{BF077DEE-D28C-4D20-8610-8C434FAFA33E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40EF57A2-13D2-452C-8BF1-C5DFC93175B2}">
      <dgm:prSet custT="1"/>
      <dgm:spPr/>
      <dgm:t>
        <a:bodyPr/>
        <a:lstStyle/>
        <a:p>
          <a:pPr algn="l" rtl="0"/>
          <a:r>
            <a:rPr lang="en-US" sz="2000" b="1" dirty="0">
              <a:latin typeface="Arial" pitchFamily="34" charset="0"/>
              <a:cs typeface="Arial" pitchFamily="34" charset="0"/>
            </a:rPr>
            <a:t>                    </a:t>
          </a:r>
          <a:r>
            <a:rPr lang="en-US" sz="3600" b="1" dirty="0">
              <a:latin typeface="+mn-lt"/>
              <a:cs typeface="Arial" pitchFamily="34" charset="0"/>
            </a:rPr>
            <a:t>$6,661   </a:t>
          </a:r>
          <a:r>
            <a:rPr lang="en-US" sz="2400" b="1" dirty="0">
              <a:latin typeface="+mn-lt"/>
              <a:cs typeface="Arial" pitchFamily="34" charset="0"/>
            </a:rPr>
            <a:t>After Tax Cost</a:t>
          </a:r>
          <a:endParaRPr lang="en-US" sz="3200" b="1" dirty="0">
            <a:latin typeface="+mn-lt"/>
            <a:cs typeface="Arial" pitchFamily="34" charset="0"/>
          </a:endParaRPr>
        </a:p>
      </dgm:t>
    </dgm:pt>
    <dgm:pt modelId="{8A9E4802-D49B-413D-83C6-5F40E318382B}" type="parTrans" cxnId="{21FF4F24-8D4B-4671-99E2-F1CB2786BA0D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28255F23-0194-4A17-A2AC-640490E3CEFC}" type="sibTrans" cxnId="{21FF4F24-8D4B-4671-99E2-F1CB2786BA0D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1E6FDD1-6935-4010-9FFC-0B372414376D}">
      <dgm:prSet custT="1"/>
      <dgm:spPr/>
      <dgm:t>
        <a:bodyPr/>
        <a:lstStyle/>
        <a:p>
          <a:pPr algn="l" rtl="0"/>
          <a:r>
            <a:rPr lang="en-US" sz="3600" b="1" dirty="0">
              <a:latin typeface="Arial" pitchFamily="34" charset="0"/>
              <a:cs typeface="Arial" pitchFamily="34" charset="0"/>
            </a:rPr>
            <a:t>       </a:t>
          </a:r>
          <a:r>
            <a:rPr lang="en-US" sz="3600" b="1" dirty="0">
              <a:latin typeface="+mn-lt"/>
              <a:cs typeface="Arial" pitchFamily="34" charset="0"/>
            </a:rPr>
            <a:t>$ 83,040   </a:t>
          </a:r>
          <a:r>
            <a:rPr lang="en-US" sz="2400" b="1" dirty="0">
              <a:latin typeface="+mn-lt"/>
              <a:cs typeface="Arial" pitchFamily="34" charset="0"/>
            </a:rPr>
            <a:t>Insurance Premium</a:t>
          </a:r>
          <a:endParaRPr lang="en-US" sz="2400" b="0" dirty="0">
            <a:latin typeface="+mn-lt"/>
            <a:cs typeface="Arial" pitchFamily="34" charset="0"/>
          </a:endParaRPr>
        </a:p>
      </dgm:t>
    </dgm:pt>
    <dgm:pt modelId="{9DFA9FD0-C855-4110-99C0-7294A95EA343}" type="parTrans" cxnId="{93E9688E-2F23-490F-82F8-87E88F39B28A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33008A42-2FE2-4384-9C87-8FC6885E1155}" type="sibTrans" cxnId="{93E9688E-2F23-490F-82F8-87E88F39B28A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6F0A4C64-AF5C-4900-85B4-C2276064DE27}" type="pres">
      <dgm:prSet presAssocID="{E6E4C985-2768-41C8-86B8-1CDC9A4A5FA9}" presName="Name0" presStyleCnt="0">
        <dgm:presLayoutVars>
          <dgm:dir/>
          <dgm:animLvl val="lvl"/>
          <dgm:resizeHandles val="exact"/>
        </dgm:presLayoutVars>
      </dgm:prSet>
      <dgm:spPr/>
    </dgm:pt>
    <dgm:pt modelId="{4D5C4DAE-E011-48C6-95A0-F0CFCA2E2411}" type="pres">
      <dgm:prSet presAssocID="{C1E6FDD1-6935-4010-9FFC-0B372414376D}" presName="boxAndChildren" presStyleCnt="0"/>
      <dgm:spPr/>
    </dgm:pt>
    <dgm:pt modelId="{192AE777-2976-449B-9AF4-2AB1EFA837D7}" type="pres">
      <dgm:prSet presAssocID="{C1E6FDD1-6935-4010-9FFC-0B372414376D}" presName="parentTextBox" presStyleLbl="node1" presStyleIdx="0" presStyleCnt="3"/>
      <dgm:spPr/>
    </dgm:pt>
    <dgm:pt modelId="{FE1E0BB9-92B1-406E-A760-4A6BFC1A0725}" type="pres">
      <dgm:prSet presAssocID="{C1E6FDD1-6935-4010-9FFC-0B372414376D}" presName="entireBox" presStyleLbl="node1" presStyleIdx="0" presStyleCnt="3" custLinFactNeighborX="-4254" custLinFactNeighborY="4028"/>
      <dgm:spPr/>
    </dgm:pt>
    <dgm:pt modelId="{A8228020-28EA-4D05-9DEC-9902BF458681}" type="pres">
      <dgm:prSet presAssocID="{C1E6FDD1-6935-4010-9FFC-0B372414376D}" presName="descendantBox" presStyleCnt="0"/>
      <dgm:spPr/>
    </dgm:pt>
    <dgm:pt modelId="{F6EF6992-2352-4D62-B6F5-B7FE8EF9EBF0}" type="pres">
      <dgm:prSet presAssocID="{40EF57A2-13D2-452C-8BF1-C5DFC93175B2}" presName="childTextBox" presStyleLbl="fgAccFollowNode1" presStyleIdx="0" presStyleCnt="3" custLinFactNeighborX="-7299" custLinFactNeighborY="-1804">
        <dgm:presLayoutVars>
          <dgm:bulletEnabled val="1"/>
        </dgm:presLayoutVars>
      </dgm:prSet>
      <dgm:spPr/>
    </dgm:pt>
    <dgm:pt modelId="{095BBF92-98B5-4898-AEA1-AF5B35F6518D}" type="pres">
      <dgm:prSet presAssocID="{BECCA522-707D-42D7-B58F-8C812C324699}" presName="sp" presStyleCnt="0"/>
      <dgm:spPr/>
    </dgm:pt>
    <dgm:pt modelId="{95B1F6A0-8922-444A-BBC7-6B4C73FFFCBA}" type="pres">
      <dgm:prSet presAssocID="{38A51FD9-7428-4783-A521-825EFE9FB1EF}" presName="arrowAndChildren" presStyleCnt="0"/>
      <dgm:spPr/>
    </dgm:pt>
    <dgm:pt modelId="{5F087554-9AD6-4B23-A9CB-5BC894A045A8}" type="pres">
      <dgm:prSet presAssocID="{38A51FD9-7428-4783-A521-825EFE9FB1EF}" presName="parentTextArrow" presStyleLbl="node1" presStyleIdx="0" presStyleCnt="3"/>
      <dgm:spPr/>
    </dgm:pt>
    <dgm:pt modelId="{C7C6CF31-60F7-48C5-A095-37A92F67F0F2}" type="pres">
      <dgm:prSet presAssocID="{38A51FD9-7428-4783-A521-825EFE9FB1EF}" presName="arrow" presStyleLbl="node1" presStyleIdx="1" presStyleCnt="3" custScaleY="150220" custLinFactNeighborX="-146" custLinFactNeighborY="3280"/>
      <dgm:spPr/>
    </dgm:pt>
    <dgm:pt modelId="{85720104-6298-4378-BC7F-EC6BFD0C5675}" type="pres">
      <dgm:prSet presAssocID="{38A51FD9-7428-4783-A521-825EFE9FB1EF}" presName="descendantArrow" presStyleCnt="0"/>
      <dgm:spPr/>
    </dgm:pt>
    <dgm:pt modelId="{66AB6E3A-5AC0-4CEB-93D0-A0266E1D0F8F}" type="pres">
      <dgm:prSet presAssocID="{AB67502A-8A3F-45B8-BC92-71DC116D933B}" presName="childTextArrow" presStyleLbl="fgAccFollowNode1" presStyleIdx="1" presStyleCnt="3" custScaleX="97175" custScaleY="148680" custLinFactNeighborY="-3219">
        <dgm:presLayoutVars>
          <dgm:bulletEnabled val="1"/>
        </dgm:presLayoutVars>
      </dgm:prSet>
      <dgm:spPr/>
    </dgm:pt>
    <dgm:pt modelId="{ED2D0437-9202-4187-ABAF-13666C6CA929}" type="pres">
      <dgm:prSet presAssocID="{5F71F2B9-CBFD-466B-91BD-E52BA60ADD6B}" presName="childTextArrow" presStyleLbl="fgAccFollowNode1" presStyleIdx="2" presStyleCnt="3" custScaleX="102968" custScaleY="146269" custLinFactNeighborY="-4425">
        <dgm:presLayoutVars>
          <dgm:bulletEnabled val="1"/>
        </dgm:presLayoutVars>
      </dgm:prSet>
      <dgm:spPr/>
    </dgm:pt>
    <dgm:pt modelId="{AF9EBFD3-36E5-4766-9406-C8464F668B65}" type="pres">
      <dgm:prSet presAssocID="{C9A5CD1E-8EC6-46F4-B741-C597CD7D26B7}" presName="sp" presStyleCnt="0"/>
      <dgm:spPr/>
    </dgm:pt>
    <dgm:pt modelId="{C9DF6FCF-D2A6-4E86-8923-5740A504C110}" type="pres">
      <dgm:prSet presAssocID="{AA96F4F1-E32F-4485-981F-91386630C189}" presName="arrowAndChildren" presStyleCnt="0"/>
      <dgm:spPr/>
    </dgm:pt>
    <dgm:pt modelId="{540342AA-8DF6-427B-AFDA-33D57380B5A8}" type="pres">
      <dgm:prSet presAssocID="{AA96F4F1-E32F-4485-981F-91386630C189}" presName="parentTextArrow" presStyleLbl="node1" presStyleIdx="2" presStyleCnt="3" custScaleY="44263"/>
      <dgm:spPr/>
    </dgm:pt>
  </dgm:ptLst>
  <dgm:cxnLst>
    <dgm:cxn modelId="{FB46100A-96E2-4FC5-B02B-B95F962C0740}" type="presOf" srcId="{38A51FD9-7428-4783-A521-825EFE9FB1EF}" destId="{5F087554-9AD6-4B23-A9CB-5BC894A045A8}" srcOrd="0" destOrd="0" presId="urn:microsoft.com/office/officeart/2005/8/layout/process4"/>
    <dgm:cxn modelId="{21FF4F24-8D4B-4671-99E2-F1CB2786BA0D}" srcId="{C1E6FDD1-6935-4010-9FFC-0B372414376D}" destId="{40EF57A2-13D2-452C-8BF1-C5DFC93175B2}" srcOrd="0" destOrd="0" parTransId="{8A9E4802-D49B-413D-83C6-5F40E318382B}" sibTransId="{28255F23-0194-4A17-A2AC-640490E3CEFC}"/>
    <dgm:cxn modelId="{EEC9B42B-E341-44EC-80BA-C1D0935688A1}" srcId="{38A51FD9-7428-4783-A521-825EFE9FB1EF}" destId="{AB67502A-8A3F-45B8-BC92-71DC116D933B}" srcOrd="0" destOrd="0" parTransId="{B1DAB673-4B6B-47DD-8E44-67D58D5C1963}" sibTransId="{08543D7E-7656-462D-9229-D9B4039C4A0B}"/>
    <dgm:cxn modelId="{16F2F632-AA55-47B1-88F0-91E86672C6EF}" type="presOf" srcId="{C1E6FDD1-6935-4010-9FFC-0B372414376D}" destId="{192AE777-2976-449B-9AF4-2AB1EFA837D7}" srcOrd="0" destOrd="0" presId="urn:microsoft.com/office/officeart/2005/8/layout/process4"/>
    <dgm:cxn modelId="{8FC32072-4C8F-4D98-9410-A065EFB41B07}" type="presOf" srcId="{C1E6FDD1-6935-4010-9FFC-0B372414376D}" destId="{FE1E0BB9-92B1-406E-A760-4A6BFC1A0725}" srcOrd="1" destOrd="0" presId="urn:microsoft.com/office/officeart/2005/8/layout/process4"/>
    <dgm:cxn modelId="{5CFDB575-0D29-4227-A299-FB579AEDDBA6}" srcId="{E6E4C985-2768-41C8-86B8-1CDC9A4A5FA9}" destId="{AA96F4F1-E32F-4485-981F-91386630C189}" srcOrd="0" destOrd="0" parTransId="{6A2EFCAA-A8EA-4F91-9DFC-9B636E7AE448}" sibTransId="{C9A5CD1E-8EC6-46F4-B741-C597CD7D26B7}"/>
    <dgm:cxn modelId="{BB3A6C7C-C485-4FCC-AF43-991C0C82AD98}" type="presOf" srcId="{40EF57A2-13D2-452C-8BF1-C5DFC93175B2}" destId="{F6EF6992-2352-4D62-B6F5-B7FE8EF9EBF0}" srcOrd="0" destOrd="0" presId="urn:microsoft.com/office/officeart/2005/8/layout/process4"/>
    <dgm:cxn modelId="{293AFE7C-2D3C-41F1-A3F8-AE99D771362F}" srcId="{E6E4C985-2768-41C8-86B8-1CDC9A4A5FA9}" destId="{38A51FD9-7428-4783-A521-825EFE9FB1EF}" srcOrd="1" destOrd="0" parTransId="{AE4B4C39-9372-41EF-93E9-D69F857F277C}" sibTransId="{BECCA522-707D-42D7-B58F-8C812C324699}"/>
    <dgm:cxn modelId="{93E9688E-2F23-490F-82F8-87E88F39B28A}" srcId="{E6E4C985-2768-41C8-86B8-1CDC9A4A5FA9}" destId="{C1E6FDD1-6935-4010-9FFC-0B372414376D}" srcOrd="2" destOrd="0" parTransId="{9DFA9FD0-C855-4110-99C0-7294A95EA343}" sibTransId="{33008A42-2FE2-4384-9C87-8FC6885E1155}"/>
    <dgm:cxn modelId="{978E8AB3-C4F9-4459-A86B-8CE36BEA1025}" type="presOf" srcId="{38A51FD9-7428-4783-A521-825EFE9FB1EF}" destId="{C7C6CF31-60F7-48C5-A095-37A92F67F0F2}" srcOrd="1" destOrd="0" presId="urn:microsoft.com/office/officeart/2005/8/layout/process4"/>
    <dgm:cxn modelId="{3929A9DD-3CD4-4B6D-8921-C53993150233}" type="presOf" srcId="{5F71F2B9-CBFD-466B-91BD-E52BA60ADD6B}" destId="{ED2D0437-9202-4187-ABAF-13666C6CA929}" srcOrd="0" destOrd="0" presId="urn:microsoft.com/office/officeart/2005/8/layout/process4"/>
    <dgm:cxn modelId="{42D5FCE1-5189-4452-9010-EFAF76F34EC1}" type="presOf" srcId="{E6E4C985-2768-41C8-86B8-1CDC9A4A5FA9}" destId="{6F0A4C64-AF5C-4900-85B4-C2276064DE27}" srcOrd="0" destOrd="0" presId="urn:microsoft.com/office/officeart/2005/8/layout/process4"/>
    <dgm:cxn modelId="{BF077DEE-D28C-4D20-8610-8C434FAFA33E}" srcId="{38A51FD9-7428-4783-A521-825EFE9FB1EF}" destId="{5F71F2B9-CBFD-466B-91BD-E52BA60ADD6B}" srcOrd="1" destOrd="0" parTransId="{1178A506-58A1-4F58-8C18-E5231791EAB7}" sibTransId="{884D854B-3820-4200-B5BB-355572A30C22}"/>
    <dgm:cxn modelId="{1F9BF7EF-75D7-4745-8DA1-3B0AEE5B136C}" type="presOf" srcId="{AA96F4F1-E32F-4485-981F-91386630C189}" destId="{540342AA-8DF6-427B-AFDA-33D57380B5A8}" srcOrd="0" destOrd="0" presId="urn:microsoft.com/office/officeart/2005/8/layout/process4"/>
    <dgm:cxn modelId="{24F05BFB-415A-4916-8A30-4074C7BD0A5E}" type="presOf" srcId="{AB67502A-8A3F-45B8-BC92-71DC116D933B}" destId="{66AB6E3A-5AC0-4CEB-93D0-A0266E1D0F8F}" srcOrd="0" destOrd="0" presId="urn:microsoft.com/office/officeart/2005/8/layout/process4"/>
    <dgm:cxn modelId="{062ADC56-F178-4D16-9192-AEAE74904C76}" type="presParOf" srcId="{6F0A4C64-AF5C-4900-85B4-C2276064DE27}" destId="{4D5C4DAE-E011-48C6-95A0-F0CFCA2E2411}" srcOrd="0" destOrd="0" presId="urn:microsoft.com/office/officeart/2005/8/layout/process4"/>
    <dgm:cxn modelId="{50603A1D-9796-4B7E-8C13-565E467142BF}" type="presParOf" srcId="{4D5C4DAE-E011-48C6-95A0-F0CFCA2E2411}" destId="{192AE777-2976-449B-9AF4-2AB1EFA837D7}" srcOrd="0" destOrd="0" presId="urn:microsoft.com/office/officeart/2005/8/layout/process4"/>
    <dgm:cxn modelId="{4D6968B8-C69F-47EA-BE40-279B9BA1DFC0}" type="presParOf" srcId="{4D5C4DAE-E011-48C6-95A0-F0CFCA2E2411}" destId="{FE1E0BB9-92B1-406E-A760-4A6BFC1A0725}" srcOrd="1" destOrd="0" presId="urn:microsoft.com/office/officeart/2005/8/layout/process4"/>
    <dgm:cxn modelId="{AF8EBD98-D39E-49D4-A736-F1F47B253698}" type="presParOf" srcId="{4D5C4DAE-E011-48C6-95A0-F0CFCA2E2411}" destId="{A8228020-28EA-4D05-9DEC-9902BF458681}" srcOrd="2" destOrd="0" presId="urn:microsoft.com/office/officeart/2005/8/layout/process4"/>
    <dgm:cxn modelId="{2655D534-AEF5-4265-BCBA-B7658E345BDB}" type="presParOf" srcId="{A8228020-28EA-4D05-9DEC-9902BF458681}" destId="{F6EF6992-2352-4D62-B6F5-B7FE8EF9EBF0}" srcOrd="0" destOrd="0" presId="urn:microsoft.com/office/officeart/2005/8/layout/process4"/>
    <dgm:cxn modelId="{82C9BDEA-0D83-4214-AA32-BD774BA744A2}" type="presParOf" srcId="{6F0A4C64-AF5C-4900-85B4-C2276064DE27}" destId="{095BBF92-98B5-4898-AEA1-AF5B35F6518D}" srcOrd="1" destOrd="0" presId="urn:microsoft.com/office/officeart/2005/8/layout/process4"/>
    <dgm:cxn modelId="{7D81C098-CCA8-4D5A-80E3-7E1DB0DFBCF4}" type="presParOf" srcId="{6F0A4C64-AF5C-4900-85B4-C2276064DE27}" destId="{95B1F6A0-8922-444A-BBC7-6B4C73FFFCBA}" srcOrd="2" destOrd="0" presId="urn:microsoft.com/office/officeart/2005/8/layout/process4"/>
    <dgm:cxn modelId="{6B475371-7883-415F-81B6-24EA709D9677}" type="presParOf" srcId="{95B1F6A0-8922-444A-BBC7-6B4C73FFFCBA}" destId="{5F087554-9AD6-4B23-A9CB-5BC894A045A8}" srcOrd="0" destOrd="0" presId="urn:microsoft.com/office/officeart/2005/8/layout/process4"/>
    <dgm:cxn modelId="{E4F8DF4B-E16F-40A4-A7EF-87586D4B6534}" type="presParOf" srcId="{95B1F6A0-8922-444A-BBC7-6B4C73FFFCBA}" destId="{C7C6CF31-60F7-48C5-A095-37A92F67F0F2}" srcOrd="1" destOrd="0" presId="urn:microsoft.com/office/officeart/2005/8/layout/process4"/>
    <dgm:cxn modelId="{4341B1E7-63AE-44EF-A2FC-7411D2D13C5D}" type="presParOf" srcId="{95B1F6A0-8922-444A-BBC7-6B4C73FFFCBA}" destId="{85720104-6298-4378-BC7F-EC6BFD0C5675}" srcOrd="2" destOrd="0" presId="urn:microsoft.com/office/officeart/2005/8/layout/process4"/>
    <dgm:cxn modelId="{E9E0A341-BC99-48C6-9872-C467D922EB9A}" type="presParOf" srcId="{85720104-6298-4378-BC7F-EC6BFD0C5675}" destId="{66AB6E3A-5AC0-4CEB-93D0-A0266E1D0F8F}" srcOrd="0" destOrd="0" presId="urn:microsoft.com/office/officeart/2005/8/layout/process4"/>
    <dgm:cxn modelId="{F7E0795E-0712-4220-A7DC-EE6CEF32CF32}" type="presParOf" srcId="{85720104-6298-4378-BC7F-EC6BFD0C5675}" destId="{ED2D0437-9202-4187-ABAF-13666C6CA929}" srcOrd="1" destOrd="0" presId="urn:microsoft.com/office/officeart/2005/8/layout/process4"/>
    <dgm:cxn modelId="{D3FD9C33-F4B3-42C1-94F2-285121EF7F97}" type="presParOf" srcId="{6F0A4C64-AF5C-4900-85B4-C2276064DE27}" destId="{AF9EBFD3-36E5-4766-9406-C8464F668B65}" srcOrd="3" destOrd="0" presId="urn:microsoft.com/office/officeart/2005/8/layout/process4"/>
    <dgm:cxn modelId="{6AD5A4B6-9963-4DA8-A855-A030EF069609}" type="presParOf" srcId="{6F0A4C64-AF5C-4900-85B4-C2276064DE27}" destId="{C9DF6FCF-D2A6-4E86-8923-5740A504C110}" srcOrd="4" destOrd="0" presId="urn:microsoft.com/office/officeart/2005/8/layout/process4"/>
    <dgm:cxn modelId="{249E2D49-24BF-4B6F-9017-8E4EAC46A81E}" type="presParOf" srcId="{C9DF6FCF-D2A6-4E86-8923-5740A504C110}" destId="{540342AA-8DF6-427B-AFDA-33D57380B5A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FB28C-F2E5-4126-A848-07E050A8DD3B}">
      <dsp:nvSpPr>
        <dsp:cNvPr id="0" name=""/>
        <dsp:cNvSpPr/>
      </dsp:nvSpPr>
      <dsp:spPr>
        <a:xfrm>
          <a:off x="-5772556" y="-883528"/>
          <a:ext cx="6872457" cy="687245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A277D-870D-42E1-8E12-1ED124D02C71}">
      <dsp:nvSpPr>
        <dsp:cNvPr id="0" name=""/>
        <dsp:cNvSpPr/>
      </dsp:nvSpPr>
      <dsp:spPr>
        <a:xfrm>
          <a:off x="409804" y="268850"/>
          <a:ext cx="6108669" cy="537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38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n-lt"/>
              <a:cs typeface="Arial" pitchFamily="34" charset="0"/>
            </a:rPr>
            <a:t>Hot Market </a:t>
          </a:r>
        </a:p>
      </dsp:txBody>
      <dsp:txXfrm>
        <a:off x="409804" y="268850"/>
        <a:ext cx="6108669" cy="537496"/>
      </dsp:txXfrm>
    </dsp:sp>
    <dsp:sp modelId="{2792CFE0-FFE3-4C78-B4E8-F7E7442822B9}">
      <dsp:nvSpPr>
        <dsp:cNvPr id="0" name=""/>
        <dsp:cNvSpPr/>
      </dsp:nvSpPr>
      <dsp:spPr>
        <a:xfrm>
          <a:off x="73869" y="201663"/>
          <a:ext cx="671870" cy="671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EFC23-2C37-40DB-8E26-F0EE0DD7B5B2}">
      <dsp:nvSpPr>
        <dsp:cNvPr id="0" name=""/>
        <dsp:cNvSpPr/>
      </dsp:nvSpPr>
      <dsp:spPr>
        <a:xfrm>
          <a:off x="851932" y="1074993"/>
          <a:ext cx="5666542" cy="537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38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n-lt"/>
              <a:cs typeface="Arial" pitchFamily="34" charset="0"/>
            </a:rPr>
            <a:t>Tax Deductions</a:t>
          </a:r>
        </a:p>
      </dsp:txBody>
      <dsp:txXfrm>
        <a:off x="851932" y="1074993"/>
        <a:ext cx="5666542" cy="537496"/>
      </dsp:txXfrm>
    </dsp:sp>
    <dsp:sp modelId="{24A0BD09-B4F2-4EBF-9683-0E898CB2F680}">
      <dsp:nvSpPr>
        <dsp:cNvPr id="0" name=""/>
        <dsp:cNvSpPr/>
      </dsp:nvSpPr>
      <dsp:spPr>
        <a:xfrm>
          <a:off x="515997" y="1007805"/>
          <a:ext cx="671870" cy="671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29E5A-453B-428B-9FC6-2D9F86DAE02E}">
      <dsp:nvSpPr>
        <dsp:cNvPr id="0" name=""/>
        <dsp:cNvSpPr/>
      </dsp:nvSpPr>
      <dsp:spPr>
        <a:xfrm>
          <a:off x="1054106" y="1881135"/>
          <a:ext cx="5464368" cy="537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38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n-lt"/>
              <a:cs typeface="Arial" pitchFamily="34" charset="0"/>
            </a:rPr>
            <a:t>New Profit Center For You</a:t>
          </a:r>
        </a:p>
      </dsp:txBody>
      <dsp:txXfrm>
        <a:off x="1054106" y="1881135"/>
        <a:ext cx="5464368" cy="537496"/>
      </dsp:txXfrm>
    </dsp:sp>
    <dsp:sp modelId="{D4589754-4085-4B98-9318-E031561D66DF}">
      <dsp:nvSpPr>
        <dsp:cNvPr id="0" name=""/>
        <dsp:cNvSpPr/>
      </dsp:nvSpPr>
      <dsp:spPr>
        <a:xfrm>
          <a:off x="718171" y="1813948"/>
          <a:ext cx="671870" cy="671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6DA30-53EB-411C-817F-7729E91D51CF}">
      <dsp:nvSpPr>
        <dsp:cNvPr id="0" name=""/>
        <dsp:cNvSpPr/>
      </dsp:nvSpPr>
      <dsp:spPr>
        <a:xfrm>
          <a:off x="1054106" y="2686767"/>
          <a:ext cx="5464368" cy="537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38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n-lt"/>
              <a:cs typeface="Arial" pitchFamily="34" charset="0"/>
            </a:rPr>
            <a:t>Door Opener</a:t>
          </a:r>
        </a:p>
      </dsp:txBody>
      <dsp:txXfrm>
        <a:off x="1054106" y="2686767"/>
        <a:ext cx="5464368" cy="537496"/>
      </dsp:txXfrm>
    </dsp:sp>
    <dsp:sp modelId="{4D0DF426-52F7-4043-AA08-1F20A36E55BE}">
      <dsp:nvSpPr>
        <dsp:cNvPr id="0" name=""/>
        <dsp:cNvSpPr/>
      </dsp:nvSpPr>
      <dsp:spPr>
        <a:xfrm>
          <a:off x="718171" y="2619580"/>
          <a:ext cx="671870" cy="671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3240F-7BC9-42BE-8459-605D1622099F}">
      <dsp:nvSpPr>
        <dsp:cNvPr id="0" name=""/>
        <dsp:cNvSpPr/>
      </dsp:nvSpPr>
      <dsp:spPr>
        <a:xfrm>
          <a:off x="851932" y="3492910"/>
          <a:ext cx="5666542" cy="537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38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n-lt"/>
              <a:cs typeface="Arial" pitchFamily="34" charset="0"/>
            </a:rPr>
            <a:t>Under-Served Market</a:t>
          </a:r>
        </a:p>
      </dsp:txBody>
      <dsp:txXfrm>
        <a:off x="851932" y="3492910"/>
        <a:ext cx="5666542" cy="537496"/>
      </dsp:txXfrm>
    </dsp:sp>
    <dsp:sp modelId="{FE6D751F-2FC4-48F5-8C7C-F063B02A61E7}">
      <dsp:nvSpPr>
        <dsp:cNvPr id="0" name=""/>
        <dsp:cNvSpPr/>
      </dsp:nvSpPr>
      <dsp:spPr>
        <a:xfrm>
          <a:off x="515997" y="3425723"/>
          <a:ext cx="671870" cy="671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F2A5D-D198-4DB9-8519-9C001F045699}">
      <dsp:nvSpPr>
        <dsp:cNvPr id="0" name=""/>
        <dsp:cNvSpPr/>
      </dsp:nvSpPr>
      <dsp:spPr>
        <a:xfrm>
          <a:off x="409804" y="4299053"/>
          <a:ext cx="6108669" cy="537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38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n-lt"/>
              <a:cs typeface="Arial" pitchFamily="34" charset="0"/>
            </a:rPr>
            <a:t>Ongoing Commissions </a:t>
          </a:r>
        </a:p>
      </dsp:txBody>
      <dsp:txXfrm>
        <a:off x="409804" y="4299053"/>
        <a:ext cx="6108669" cy="537496"/>
      </dsp:txXfrm>
    </dsp:sp>
    <dsp:sp modelId="{35C4DE82-03F6-4422-9F4F-F058C6D5BE18}">
      <dsp:nvSpPr>
        <dsp:cNvPr id="0" name=""/>
        <dsp:cNvSpPr/>
      </dsp:nvSpPr>
      <dsp:spPr>
        <a:xfrm>
          <a:off x="73869" y="4231866"/>
          <a:ext cx="671870" cy="671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9D5B3-63BF-4B32-ABB7-BC81DD4F65BA}">
      <dsp:nvSpPr>
        <dsp:cNvPr id="0" name=""/>
        <dsp:cNvSpPr/>
      </dsp:nvSpPr>
      <dsp:spPr>
        <a:xfrm>
          <a:off x="0" y="360309"/>
          <a:ext cx="4343400" cy="3474720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417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E65770-D8EB-440A-B930-293FE4C9F417}">
      <dsp:nvSpPr>
        <dsp:cNvPr id="0" name=""/>
        <dsp:cNvSpPr/>
      </dsp:nvSpPr>
      <dsp:spPr>
        <a:xfrm>
          <a:off x="390906" y="3487557"/>
          <a:ext cx="3865626" cy="121615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Let American National be your “Back Office” Support</a:t>
          </a:r>
        </a:p>
      </dsp:txBody>
      <dsp:txXfrm>
        <a:off x="390906" y="3487557"/>
        <a:ext cx="3865626" cy="12161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4CB66-8F3F-4AB3-A943-6080E614C8DC}">
      <dsp:nvSpPr>
        <dsp:cNvPr id="0" name=""/>
        <dsp:cNvSpPr/>
      </dsp:nvSpPr>
      <dsp:spPr>
        <a:xfrm>
          <a:off x="341709" y="879251"/>
          <a:ext cx="2388089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Arial" pitchFamily="34" charset="0"/>
            </a:rPr>
            <a:t>Installation</a:t>
          </a:r>
          <a:endParaRPr lang="en-US" sz="2400" kern="1200" dirty="0">
            <a:latin typeface="+mn-lt"/>
            <a:cs typeface="Arial" pitchFamily="34" charset="0"/>
          </a:endParaRPr>
        </a:p>
      </dsp:txBody>
      <dsp:txXfrm>
        <a:off x="341709" y="879251"/>
        <a:ext cx="2388089" cy="1265962"/>
      </dsp:txXfrm>
    </dsp:sp>
    <dsp:sp modelId="{E5483141-3C66-4A0E-B510-A0B7AB466E2D}">
      <dsp:nvSpPr>
        <dsp:cNvPr id="0" name=""/>
        <dsp:cNvSpPr/>
      </dsp:nvSpPr>
      <dsp:spPr>
        <a:xfrm>
          <a:off x="2729799" y="879251"/>
          <a:ext cx="371415" cy="1265962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2AB8C-1F6C-4E2C-9E5E-8BE663F8F078}">
      <dsp:nvSpPr>
        <dsp:cNvPr id="0" name=""/>
        <dsp:cNvSpPr/>
      </dsp:nvSpPr>
      <dsp:spPr>
        <a:xfrm>
          <a:off x="3249781" y="879251"/>
          <a:ext cx="3605834" cy="12659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+mn-lt"/>
              <a:cs typeface="Arial" pitchFamily="34" charset="0"/>
            </a:rPr>
            <a:t>$600</a:t>
          </a:r>
          <a:endParaRPr lang="en-US" sz="2400" kern="1200" dirty="0">
            <a:latin typeface="+mn-lt"/>
            <a:cs typeface="Arial" pitchFamily="34" charset="0"/>
          </a:endParaRPr>
        </a:p>
      </dsp:txBody>
      <dsp:txXfrm>
        <a:off x="3249781" y="879251"/>
        <a:ext cx="3605834" cy="1265962"/>
      </dsp:txXfrm>
    </dsp:sp>
    <dsp:sp modelId="{421A4E1A-E03F-45D8-81F9-DA7E06374311}">
      <dsp:nvSpPr>
        <dsp:cNvPr id="0" name=""/>
        <dsp:cNvSpPr/>
      </dsp:nvSpPr>
      <dsp:spPr>
        <a:xfrm>
          <a:off x="0" y="2375389"/>
          <a:ext cx="2619073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itchFamily="34" charset="0"/>
            </a:rPr>
            <a:t>Flat Annual Administration Fee</a:t>
          </a:r>
          <a:endParaRPr lang="en-US" sz="2000" kern="1200" dirty="0">
            <a:latin typeface="+mn-lt"/>
            <a:cs typeface="Arial" pitchFamily="34" charset="0"/>
          </a:endParaRPr>
        </a:p>
      </dsp:txBody>
      <dsp:txXfrm>
        <a:off x="0" y="2375389"/>
        <a:ext cx="2619073" cy="1265962"/>
      </dsp:txXfrm>
    </dsp:sp>
    <dsp:sp modelId="{F30470DF-F7C1-4D20-94A2-54BC30F8DA28}">
      <dsp:nvSpPr>
        <dsp:cNvPr id="0" name=""/>
        <dsp:cNvSpPr/>
      </dsp:nvSpPr>
      <dsp:spPr>
        <a:xfrm>
          <a:off x="2808368" y="2375389"/>
          <a:ext cx="371415" cy="1265962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83FD5-C124-446C-BFA2-65ED299BD855}">
      <dsp:nvSpPr>
        <dsp:cNvPr id="0" name=""/>
        <dsp:cNvSpPr/>
      </dsp:nvSpPr>
      <dsp:spPr>
        <a:xfrm>
          <a:off x="3328359" y="2375389"/>
          <a:ext cx="3605834" cy="12659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+mn-lt"/>
              <a:cs typeface="Arial" pitchFamily="34" charset="0"/>
            </a:rPr>
            <a:t>1-25 Lives  </a:t>
          </a:r>
          <a:br>
            <a:rPr lang="en-US" sz="2400" b="1" kern="1200" dirty="0">
              <a:latin typeface="+mn-lt"/>
              <a:cs typeface="Arial" pitchFamily="34" charset="0"/>
            </a:rPr>
          </a:br>
          <a:r>
            <a:rPr lang="en-US" sz="2400" b="1" kern="1200" dirty="0">
              <a:latin typeface="+mn-lt"/>
              <a:cs typeface="Arial" pitchFamily="34" charset="0"/>
            </a:rPr>
            <a:t>Base $400 - $2,600</a:t>
          </a:r>
          <a:endParaRPr lang="en-US" sz="2400" kern="1200" dirty="0">
            <a:latin typeface="+mn-lt"/>
            <a:cs typeface="Arial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Arial" pitchFamily="34" charset="0"/>
            </a:rPr>
            <a:t>$20 - $75 per participant</a:t>
          </a:r>
        </a:p>
      </dsp:txBody>
      <dsp:txXfrm>
        <a:off x="3328359" y="2375389"/>
        <a:ext cx="3605834" cy="12659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0EC6C-7913-49FA-BD72-EFD5E3F06C79}">
      <dsp:nvSpPr>
        <dsp:cNvPr id="0" name=""/>
        <dsp:cNvSpPr/>
      </dsp:nvSpPr>
      <dsp:spPr>
        <a:xfrm>
          <a:off x="588644" y="0"/>
          <a:ext cx="6671310" cy="448865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4FE06-15DC-4BA6-BFE9-B80A3CC13D2B}">
      <dsp:nvSpPr>
        <dsp:cNvPr id="0" name=""/>
        <dsp:cNvSpPr/>
      </dsp:nvSpPr>
      <dsp:spPr>
        <a:xfrm>
          <a:off x="3928" y="1346596"/>
          <a:ext cx="1889335" cy="1795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itchFamily="34" charset="0"/>
            </a:rPr>
            <a:t>You Submit A Census To Us</a:t>
          </a:r>
          <a:endParaRPr lang="en-US" sz="2000" kern="1200" dirty="0">
            <a:latin typeface="+mn-lt"/>
            <a:cs typeface="Arial" pitchFamily="34" charset="0"/>
          </a:endParaRPr>
        </a:p>
      </dsp:txBody>
      <dsp:txXfrm>
        <a:off x="91575" y="1434243"/>
        <a:ext cx="1714041" cy="1620168"/>
      </dsp:txXfrm>
    </dsp:sp>
    <dsp:sp modelId="{E64A7EDC-FB38-49C9-8C9D-A472A650F5D4}">
      <dsp:nvSpPr>
        <dsp:cNvPr id="0" name=""/>
        <dsp:cNvSpPr/>
      </dsp:nvSpPr>
      <dsp:spPr>
        <a:xfrm>
          <a:off x="1987730" y="1346596"/>
          <a:ext cx="1889335" cy="1795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itchFamily="34" charset="0"/>
            </a:rPr>
            <a:t>We Prepare Proposal</a:t>
          </a:r>
          <a:endParaRPr lang="en-US" sz="2000" kern="1200" dirty="0">
            <a:latin typeface="+mn-lt"/>
            <a:cs typeface="Arial" pitchFamily="34" charset="0"/>
          </a:endParaRPr>
        </a:p>
      </dsp:txBody>
      <dsp:txXfrm>
        <a:off x="2075377" y="1434243"/>
        <a:ext cx="1714041" cy="1620168"/>
      </dsp:txXfrm>
    </dsp:sp>
    <dsp:sp modelId="{7B0EFFF9-4EEC-471F-BEAE-11F1374FD87C}">
      <dsp:nvSpPr>
        <dsp:cNvPr id="0" name=""/>
        <dsp:cNvSpPr/>
      </dsp:nvSpPr>
      <dsp:spPr>
        <a:xfrm>
          <a:off x="3971533" y="1346596"/>
          <a:ext cx="1889335" cy="1795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itchFamily="34" charset="0"/>
            </a:rPr>
            <a:t>We Help You Understand It</a:t>
          </a:r>
          <a:endParaRPr lang="en-US" sz="2000" kern="1200" dirty="0">
            <a:latin typeface="+mn-lt"/>
            <a:cs typeface="Arial" pitchFamily="34" charset="0"/>
          </a:endParaRPr>
        </a:p>
      </dsp:txBody>
      <dsp:txXfrm>
        <a:off x="4059180" y="1434243"/>
        <a:ext cx="1714041" cy="1620168"/>
      </dsp:txXfrm>
    </dsp:sp>
    <dsp:sp modelId="{04216D67-96F2-4EAB-8F32-51C15761C474}">
      <dsp:nvSpPr>
        <dsp:cNvPr id="0" name=""/>
        <dsp:cNvSpPr/>
      </dsp:nvSpPr>
      <dsp:spPr>
        <a:xfrm>
          <a:off x="5955336" y="1346596"/>
          <a:ext cx="1889335" cy="1795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itchFamily="34" charset="0"/>
            </a:rPr>
            <a:t>You Are Ready To Present To Client</a:t>
          </a:r>
          <a:endParaRPr lang="en-US" sz="2000" kern="1200" dirty="0">
            <a:latin typeface="+mn-lt"/>
            <a:cs typeface="Arial" pitchFamily="34" charset="0"/>
          </a:endParaRPr>
        </a:p>
      </dsp:txBody>
      <dsp:txXfrm>
        <a:off x="6042983" y="1434243"/>
        <a:ext cx="1714041" cy="16201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B227D-D5D4-45B0-BE10-51DB84801299}">
      <dsp:nvSpPr>
        <dsp:cNvPr id="0" name=""/>
        <dsp:cNvSpPr/>
      </dsp:nvSpPr>
      <dsp:spPr>
        <a:xfrm>
          <a:off x="0" y="100865"/>
          <a:ext cx="2743200" cy="671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cs typeface="Arial" pitchFamily="34" charset="0"/>
            </a:rPr>
            <a:t>Plan Information</a:t>
          </a:r>
          <a:endParaRPr lang="en-US" sz="1800" kern="1200" dirty="0">
            <a:latin typeface="+mn-lt"/>
            <a:cs typeface="Arial" pitchFamily="34" charset="0"/>
          </a:endParaRPr>
        </a:p>
      </dsp:txBody>
      <dsp:txXfrm>
        <a:off x="32770" y="133635"/>
        <a:ext cx="2677660" cy="605747"/>
      </dsp:txXfrm>
    </dsp:sp>
    <dsp:sp modelId="{8B426D68-5CA0-4CA7-9263-3A18D09A8A53}">
      <dsp:nvSpPr>
        <dsp:cNvPr id="0" name=""/>
        <dsp:cNvSpPr/>
      </dsp:nvSpPr>
      <dsp:spPr>
        <a:xfrm>
          <a:off x="0" y="823993"/>
          <a:ext cx="2743200" cy="671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cs typeface="Arial" pitchFamily="34" charset="0"/>
            </a:rPr>
            <a:t>Implementation Docs</a:t>
          </a:r>
          <a:endParaRPr lang="en-US" sz="1800" kern="1200" dirty="0">
            <a:latin typeface="+mn-lt"/>
            <a:cs typeface="Arial" pitchFamily="34" charset="0"/>
          </a:endParaRPr>
        </a:p>
      </dsp:txBody>
      <dsp:txXfrm>
        <a:off x="32770" y="856763"/>
        <a:ext cx="2677660" cy="605747"/>
      </dsp:txXfrm>
    </dsp:sp>
    <dsp:sp modelId="{24106A30-7C41-4702-AA66-226923EDCC55}">
      <dsp:nvSpPr>
        <dsp:cNvPr id="0" name=""/>
        <dsp:cNvSpPr/>
      </dsp:nvSpPr>
      <dsp:spPr>
        <a:xfrm>
          <a:off x="0" y="1547120"/>
          <a:ext cx="2743200" cy="671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cs typeface="Arial" pitchFamily="34" charset="0"/>
            </a:rPr>
            <a:t>Product Information</a:t>
          </a:r>
          <a:endParaRPr lang="en-US" sz="1800" kern="1200" dirty="0">
            <a:latin typeface="+mn-lt"/>
            <a:cs typeface="Arial" pitchFamily="34" charset="0"/>
          </a:endParaRPr>
        </a:p>
      </dsp:txBody>
      <dsp:txXfrm>
        <a:off x="32770" y="1579890"/>
        <a:ext cx="2677660" cy="605747"/>
      </dsp:txXfrm>
    </dsp:sp>
    <dsp:sp modelId="{1DB16053-9EA5-4D96-90A3-0CE613B40849}">
      <dsp:nvSpPr>
        <dsp:cNvPr id="0" name=""/>
        <dsp:cNvSpPr/>
      </dsp:nvSpPr>
      <dsp:spPr>
        <a:xfrm>
          <a:off x="0" y="2270248"/>
          <a:ext cx="2743200" cy="671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cs typeface="Arial" pitchFamily="34" charset="0"/>
            </a:rPr>
            <a:t>Marketing Brochures</a:t>
          </a:r>
          <a:endParaRPr lang="en-US" sz="1800" kern="1200" dirty="0">
            <a:latin typeface="+mn-lt"/>
            <a:cs typeface="Arial" pitchFamily="34" charset="0"/>
          </a:endParaRPr>
        </a:p>
      </dsp:txBody>
      <dsp:txXfrm>
        <a:off x="32770" y="2303018"/>
        <a:ext cx="2677660" cy="605747"/>
      </dsp:txXfrm>
    </dsp:sp>
    <dsp:sp modelId="{EF6FE8E1-B1E4-47EA-B088-E61080BABE8D}">
      <dsp:nvSpPr>
        <dsp:cNvPr id="0" name=""/>
        <dsp:cNvSpPr/>
      </dsp:nvSpPr>
      <dsp:spPr>
        <a:xfrm>
          <a:off x="0" y="2993375"/>
          <a:ext cx="2743200" cy="671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cs typeface="Arial" pitchFamily="34" charset="0"/>
            </a:rPr>
            <a:t>Proposal Request</a:t>
          </a:r>
          <a:endParaRPr lang="en-US" sz="1800" kern="1200" dirty="0">
            <a:latin typeface="+mn-lt"/>
            <a:cs typeface="Arial" pitchFamily="34" charset="0"/>
          </a:endParaRPr>
        </a:p>
      </dsp:txBody>
      <dsp:txXfrm>
        <a:off x="32770" y="3026145"/>
        <a:ext cx="2677660" cy="605747"/>
      </dsp:txXfrm>
    </dsp:sp>
    <dsp:sp modelId="{E86990CD-6F4A-4465-8B8F-EBC2B17D1B41}">
      <dsp:nvSpPr>
        <dsp:cNvPr id="0" name=""/>
        <dsp:cNvSpPr/>
      </dsp:nvSpPr>
      <dsp:spPr>
        <a:xfrm>
          <a:off x="0" y="3716503"/>
          <a:ext cx="2743200" cy="671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cs typeface="Arial" pitchFamily="34" charset="0"/>
            </a:rPr>
            <a:t>Recorded Presentations</a:t>
          </a:r>
          <a:endParaRPr lang="en-US" sz="1800" kern="1200" dirty="0">
            <a:latin typeface="+mn-lt"/>
            <a:cs typeface="Arial" pitchFamily="34" charset="0"/>
          </a:endParaRPr>
        </a:p>
      </dsp:txBody>
      <dsp:txXfrm>
        <a:off x="32770" y="3749273"/>
        <a:ext cx="2677660" cy="605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A7DBE-2294-42A3-82B1-5E4E7826ABAF}">
      <dsp:nvSpPr>
        <dsp:cNvPr id="0" name=""/>
        <dsp:cNvSpPr/>
      </dsp:nvSpPr>
      <dsp:spPr>
        <a:xfrm>
          <a:off x="3132582" y="1758442"/>
          <a:ext cx="1507236" cy="1507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All Business Types Welcome</a:t>
          </a:r>
        </a:p>
      </dsp:txBody>
      <dsp:txXfrm>
        <a:off x="3206159" y="1832019"/>
        <a:ext cx="1360082" cy="1360082"/>
      </dsp:txXfrm>
    </dsp:sp>
    <dsp:sp modelId="{BA7672E8-0FB6-4D2E-9366-8B78862C5912}">
      <dsp:nvSpPr>
        <dsp:cNvPr id="0" name=""/>
        <dsp:cNvSpPr/>
      </dsp:nvSpPr>
      <dsp:spPr>
        <a:xfrm rot="16200000">
          <a:off x="3512118" y="1384360"/>
          <a:ext cx="7481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8162" y="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01406-384F-4365-979A-6A29F93010DE}">
      <dsp:nvSpPr>
        <dsp:cNvPr id="0" name=""/>
        <dsp:cNvSpPr/>
      </dsp:nvSpPr>
      <dsp:spPr>
        <a:xfrm>
          <a:off x="3381275" y="431"/>
          <a:ext cx="1009848" cy="10098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Sole Proprietors</a:t>
          </a:r>
        </a:p>
      </dsp:txBody>
      <dsp:txXfrm>
        <a:off x="3430572" y="49728"/>
        <a:ext cx="911254" cy="911254"/>
      </dsp:txXfrm>
    </dsp:sp>
    <dsp:sp modelId="{E764DDED-CF18-4973-A924-CF7996EAB54A}">
      <dsp:nvSpPr>
        <dsp:cNvPr id="0" name=""/>
        <dsp:cNvSpPr/>
      </dsp:nvSpPr>
      <dsp:spPr>
        <a:xfrm rot="19800000">
          <a:off x="4602742" y="1938592"/>
          <a:ext cx="5534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3464" y="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2412B-DBF4-4816-966F-E2755D84488B}">
      <dsp:nvSpPr>
        <dsp:cNvPr id="0" name=""/>
        <dsp:cNvSpPr/>
      </dsp:nvSpPr>
      <dsp:spPr>
        <a:xfrm>
          <a:off x="5119132" y="1003783"/>
          <a:ext cx="1009848" cy="10098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C-Corporations</a:t>
          </a:r>
        </a:p>
      </dsp:txBody>
      <dsp:txXfrm>
        <a:off x="5168429" y="1053080"/>
        <a:ext cx="911254" cy="911254"/>
      </dsp:txXfrm>
    </dsp:sp>
    <dsp:sp modelId="{2F37076B-C0FC-469D-99CA-E95CC6D242BC}">
      <dsp:nvSpPr>
        <dsp:cNvPr id="0" name=""/>
        <dsp:cNvSpPr/>
      </dsp:nvSpPr>
      <dsp:spPr>
        <a:xfrm rot="1800000">
          <a:off x="4602742" y="3085527"/>
          <a:ext cx="5534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3464" y="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3650A-CD38-4F4A-B490-2546B6E5A119}">
      <dsp:nvSpPr>
        <dsp:cNvPr id="0" name=""/>
        <dsp:cNvSpPr/>
      </dsp:nvSpPr>
      <dsp:spPr>
        <a:xfrm>
          <a:off x="5119132" y="3010488"/>
          <a:ext cx="1009848" cy="10098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S-Corporations</a:t>
          </a:r>
        </a:p>
      </dsp:txBody>
      <dsp:txXfrm>
        <a:off x="5168429" y="3059785"/>
        <a:ext cx="911254" cy="911254"/>
      </dsp:txXfrm>
    </dsp:sp>
    <dsp:sp modelId="{D8A6B1E1-1696-47AB-9A25-D217A3B98022}">
      <dsp:nvSpPr>
        <dsp:cNvPr id="0" name=""/>
        <dsp:cNvSpPr/>
      </dsp:nvSpPr>
      <dsp:spPr>
        <a:xfrm rot="5400000">
          <a:off x="3512118" y="3639759"/>
          <a:ext cx="7481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8162" y="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8194B-AE1A-45E6-AFA6-8C0D6B425B92}">
      <dsp:nvSpPr>
        <dsp:cNvPr id="0" name=""/>
        <dsp:cNvSpPr/>
      </dsp:nvSpPr>
      <dsp:spPr>
        <a:xfrm>
          <a:off x="3381275" y="4013840"/>
          <a:ext cx="1009848" cy="10098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Professional Service </a:t>
          </a:r>
          <a:br>
            <a:rPr lang="en-US" sz="1100" kern="1200" dirty="0"/>
          </a:br>
          <a:r>
            <a:rPr lang="en-US" sz="1100" kern="1200" dirty="0"/>
            <a:t>Corporations</a:t>
          </a:r>
        </a:p>
      </dsp:txBody>
      <dsp:txXfrm>
        <a:off x="3430572" y="4063137"/>
        <a:ext cx="911254" cy="911254"/>
      </dsp:txXfrm>
    </dsp:sp>
    <dsp:sp modelId="{7F25C813-E470-4302-A17F-89F56482551C}">
      <dsp:nvSpPr>
        <dsp:cNvPr id="0" name=""/>
        <dsp:cNvSpPr/>
      </dsp:nvSpPr>
      <dsp:spPr>
        <a:xfrm rot="9000000">
          <a:off x="2616192" y="3085527"/>
          <a:ext cx="5534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3464" y="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2A685-685E-497F-90F1-72BD8A4343B1}">
      <dsp:nvSpPr>
        <dsp:cNvPr id="0" name=""/>
        <dsp:cNvSpPr/>
      </dsp:nvSpPr>
      <dsp:spPr>
        <a:xfrm>
          <a:off x="1643419" y="3010488"/>
          <a:ext cx="1009848" cy="10098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LLC’s, LLP’s</a:t>
          </a:r>
        </a:p>
      </dsp:txBody>
      <dsp:txXfrm>
        <a:off x="1692716" y="3059785"/>
        <a:ext cx="911254" cy="911254"/>
      </dsp:txXfrm>
    </dsp:sp>
    <dsp:sp modelId="{37FE4E5A-D9AD-42C3-BA28-722EE6174369}">
      <dsp:nvSpPr>
        <dsp:cNvPr id="0" name=""/>
        <dsp:cNvSpPr/>
      </dsp:nvSpPr>
      <dsp:spPr>
        <a:xfrm rot="12600000">
          <a:off x="2616192" y="1938592"/>
          <a:ext cx="5534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3464" y="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9D920-CDA7-43A4-8C22-4670AC33357F}">
      <dsp:nvSpPr>
        <dsp:cNvPr id="0" name=""/>
        <dsp:cNvSpPr/>
      </dsp:nvSpPr>
      <dsp:spPr>
        <a:xfrm>
          <a:off x="1643419" y="1003783"/>
          <a:ext cx="1009848" cy="10098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Partnerships</a:t>
          </a:r>
        </a:p>
      </dsp:txBody>
      <dsp:txXfrm>
        <a:off x="1692716" y="1053080"/>
        <a:ext cx="911254" cy="911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B406-879E-455F-BB59-470D7D985B95}">
      <dsp:nvSpPr>
        <dsp:cNvPr id="0" name=""/>
        <dsp:cNvSpPr/>
      </dsp:nvSpPr>
      <dsp:spPr>
        <a:xfrm>
          <a:off x="3343808" y="3743187"/>
          <a:ext cx="1524345" cy="1524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Everything…</a:t>
          </a:r>
        </a:p>
      </dsp:txBody>
      <dsp:txXfrm>
        <a:off x="3567043" y="3966422"/>
        <a:ext cx="1077875" cy="1077875"/>
      </dsp:txXfrm>
    </dsp:sp>
    <dsp:sp modelId="{A95B9DB4-31E0-43E3-94C8-8D50BF4D6BF1}">
      <dsp:nvSpPr>
        <dsp:cNvPr id="0" name=""/>
        <dsp:cNvSpPr/>
      </dsp:nvSpPr>
      <dsp:spPr>
        <a:xfrm rot="10800000">
          <a:off x="536432" y="4288141"/>
          <a:ext cx="2652970" cy="43443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2833B-4F9C-4E32-AD6B-1EC7FFA2B6CF}">
      <dsp:nvSpPr>
        <dsp:cNvPr id="0" name=""/>
        <dsp:cNvSpPr/>
      </dsp:nvSpPr>
      <dsp:spPr>
        <a:xfrm>
          <a:off x="2911" y="4078543"/>
          <a:ext cx="1067041" cy="853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412(e)(3)</a:t>
          </a:r>
        </a:p>
      </dsp:txBody>
      <dsp:txXfrm>
        <a:off x="27913" y="4103545"/>
        <a:ext cx="1017037" cy="803629"/>
      </dsp:txXfrm>
    </dsp:sp>
    <dsp:sp modelId="{E283E8F0-AA8D-45EA-900A-F4C0914E8F3C}">
      <dsp:nvSpPr>
        <dsp:cNvPr id="0" name=""/>
        <dsp:cNvSpPr/>
      </dsp:nvSpPr>
      <dsp:spPr>
        <a:xfrm rot="12150000">
          <a:off x="707175" y="3429757"/>
          <a:ext cx="2652970" cy="43443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039B8-739C-4A20-A40C-B547FAF2A9AA}">
      <dsp:nvSpPr>
        <dsp:cNvPr id="0" name=""/>
        <dsp:cNvSpPr/>
      </dsp:nvSpPr>
      <dsp:spPr>
        <a:xfrm>
          <a:off x="274626" y="2712536"/>
          <a:ext cx="1067041" cy="853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Defined Benefit</a:t>
          </a:r>
        </a:p>
      </dsp:txBody>
      <dsp:txXfrm>
        <a:off x="299628" y="2737538"/>
        <a:ext cx="1017037" cy="803629"/>
      </dsp:txXfrm>
    </dsp:sp>
    <dsp:sp modelId="{2F56C080-1344-4DBF-81F0-FDC73FAD360E}">
      <dsp:nvSpPr>
        <dsp:cNvPr id="0" name=""/>
        <dsp:cNvSpPr/>
      </dsp:nvSpPr>
      <dsp:spPr>
        <a:xfrm rot="13500000">
          <a:off x="1193410" y="2702055"/>
          <a:ext cx="2652970" cy="43443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7450C-B950-4882-B902-80437F6CD4B8}">
      <dsp:nvSpPr>
        <dsp:cNvPr id="0" name=""/>
        <dsp:cNvSpPr/>
      </dsp:nvSpPr>
      <dsp:spPr>
        <a:xfrm>
          <a:off x="1048408" y="1554491"/>
          <a:ext cx="1067041" cy="853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Cash Balance</a:t>
          </a:r>
        </a:p>
      </dsp:txBody>
      <dsp:txXfrm>
        <a:off x="1073410" y="1579493"/>
        <a:ext cx="1017037" cy="803629"/>
      </dsp:txXfrm>
    </dsp:sp>
    <dsp:sp modelId="{F22E1421-82DE-4727-8C8D-770A5D34921A}">
      <dsp:nvSpPr>
        <dsp:cNvPr id="0" name=""/>
        <dsp:cNvSpPr/>
      </dsp:nvSpPr>
      <dsp:spPr>
        <a:xfrm rot="14850000">
          <a:off x="1921112" y="2215820"/>
          <a:ext cx="2652970" cy="43443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BB78B-CA96-4659-A6BD-DB9D9C3A592F}">
      <dsp:nvSpPr>
        <dsp:cNvPr id="0" name=""/>
        <dsp:cNvSpPr/>
      </dsp:nvSpPr>
      <dsp:spPr>
        <a:xfrm>
          <a:off x="2206453" y="780710"/>
          <a:ext cx="1067041" cy="853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Profit Sharing</a:t>
          </a:r>
        </a:p>
      </dsp:txBody>
      <dsp:txXfrm>
        <a:off x="2231455" y="805712"/>
        <a:ext cx="1017037" cy="803629"/>
      </dsp:txXfrm>
    </dsp:sp>
    <dsp:sp modelId="{05FE031E-FBB7-421F-92A7-95A5F9F0E6F1}">
      <dsp:nvSpPr>
        <dsp:cNvPr id="0" name=""/>
        <dsp:cNvSpPr/>
      </dsp:nvSpPr>
      <dsp:spPr>
        <a:xfrm rot="16200000">
          <a:off x="2779496" y="2045077"/>
          <a:ext cx="2652970" cy="43443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D6996-79F8-440C-A0E6-175BC78C0DFA}">
      <dsp:nvSpPr>
        <dsp:cNvPr id="0" name=""/>
        <dsp:cNvSpPr/>
      </dsp:nvSpPr>
      <dsp:spPr>
        <a:xfrm>
          <a:off x="3572460" y="508994"/>
          <a:ext cx="1067041" cy="853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New Comparability</a:t>
          </a:r>
        </a:p>
      </dsp:txBody>
      <dsp:txXfrm>
        <a:off x="3597462" y="533996"/>
        <a:ext cx="1017037" cy="803629"/>
      </dsp:txXfrm>
    </dsp:sp>
    <dsp:sp modelId="{99E8C067-8483-40F2-8E7B-1A50B9C5DC8C}">
      <dsp:nvSpPr>
        <dsp:cNvPr id="0" name=""/>
        <dsp:cNvSpPr/>
      </dsp:nvSpPr>
      <dsp:spPr>
        <a:xfrm rot="17550000">
          <a:off x="3637879" y="2215820"/>
          <a:ext cx="2652970" cy="43443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E4D45-0747-464A-AA77-933258E6890A}">
      <dsp:nvSpPr>
        <dsp:cNvPr id="0" name=""/>
        <dsp:cNvSpPr/>
      </dsp:nvSpPr>
      <dsp:spPr>
        <a:xfrm>
          <a:off x="4938467" y="780710"/>
          <a:ext cx="1067041" cy="853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Safe Harbor</a:t>
          </a:r>
        </a:p>
      </dsp:txBody>
      <dsp:txXfrm>
        <a:off x="4963469" y="805712"/>
        <a:ext cx="1017037" cy="803629"/>
      </dsp:txXfrm>
    </dsp:sp>
    <dsp:sp modelId="{AE5FF12A-46DB-4C4A-97C6-E1610A529429}">
      <dsp:nvSpPr>
        <dsp:cNvPr id="0" name=""/>
        <dsp:cNvSpPr/>
      </dsp:nvSpPr>
      <dsp:spPr>
        <a:xfrm rot="18900000">
          <a:off x="4365581" y="2702055"/>
          <a:ext cx="2652970" cy="43443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56B31-773D-463D-BC79-0DD9DD86A584}">
      <dsp:nvSpPr>
        <dsp:cNvPr id="0" name=""/>
        <dsp:cNvSpPr/>
      </dsp:nvSpPr>
      <dsp:spPr>
        <a:xfrm>
          <a:off x="6096513" y="1554491"/>
          <a:ext cx="1067041" cy="853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401(k) Plan</a:t>
          </a:r>
        </a:p>
      </dsp:txBody>
      <dsp:txXfrm>
        <a:off x="6121515" y="1579493"/>
        <a:ext cx="1017037" cy="803629"/>
      </dsp:txXfrm>
    </dsp:sp>
    <dsp:sp modelId="{676E26DD-93D0-4185-82D4-1CE9C3F425EB}">
      <dsp:nvSpPr>
        <dsp:cNvPr id="0" name=""/>
        <dsp:cNvSpPr/>
      </dsp:nvSpPr>
      <dsp:spPr>
        <a:xfrm rot="20250000">
          <a:off x="4851816" y="3429757"/>
          <a:ext cx="2652970" cy="43443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7907F-3B7C-4E43-B534-722DA333A22C}">
      <dsp:nvSpPr>
        <dsp:cNvPr id="0" name=""/>
        <dsp:cNvSpPr/>
      </dsp:nvSpPr>
      <dsp:spPr>
        <a:xfrm>
          <a:off x="6870294" y="2712536"/>
          <a:ext cx="1067041" cy="853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Takeover</a:t>
          </a:r>
        </a:p>
      </dsp:txBody>
      <dsp:txXfrm>
        <a:off x="6895296" y="2737538"/>
        <a:ext cx="1017037" cy="803629"/>
      </dsp:txXfrm>
    </dsp:sp>
    <dsp:sp modelId="{474F20A8-F181-4A6F-BA34-0CBA6B9607B4}">
      <dsp:nvSpPr>
        <dsp:cNvPr id="0" name=""/>
        <dsp:cNvSpPr/>
      </dsp:nvSpPr>
      <dsp:spPr>
        <a:xfrm>
          <a:off x="5022560" y="4288141"/>
          <a:ext cx="2652970" cy="43443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ABCF4-6D7E-4744-93A4-7B22DA542C57}">
      <dsp:nvSpPr>
        <dsp:cNvPr id="0" name=""/>
        <dsp:cNvSpPr/>
      </dsp:nvSpPr>
      <dsp:spPr>
        <a:xfrm>
          <a:off x="7142009" y="4078543"/>
          <a:ext cx="1067041" cy="853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SEP</a:t>
          </a:r>
        </a:p>
      </dsp:txBody>
      <dsp:txXfrm>
        <a:off x="7167011" y="4103545"/>
        <a:ext cx="1017037" cy="803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D1616-C2E7-4FF6-B85A-F2E1E6E787C2}">
      <dsp:nvSpPr>
        <dsp:cNvPr id="0" name=""/>
        <dsp:cNvSpPr/>
      </dsp:nvSpPr>
      <dsp:spPr>
        <a:xfrm>
          <a:off x="925390" y="0"/>
          <a:ext cx="3648455" cy="8679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Reduce Taxes  </a:t>
          </a:r>
        </a:p>
      </dsp:txBody>
      <dsp:txXfrm>
        <a:off x="967761" y="42371"/>
        <a:ext cx="3563713" cy="783237"/>
      </dsp:txXfrm>
    </dsp:sp>
    <dsp:sp modelId="{55464BEC-5A27-4658-B3AA-2D35773D7DE7}">
      <dsp:nvSpPr>
        <dsp:cNvPr id="0" name=""/>
        <dsp:cNvSpPr/>
      </dsp:nvSpPr>
      <dsp:spPr>
        <a:xfrm>
          <a:off x="925390" y="873980"/>
          <a:ext cx="3648455" cy="8679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Favor Business Owner/  Key Employees</a:t>
          </a:r>
        </a:p>
      </dsp:txBody>
      <dsp:txXfrm>
        <a:off x="967761" y="916351"/>
        <a:ext cx="3563713" cy="783237"/>
      </dsp:txXfrm>
    </dsp:sp>
    <dsp:sp modelId="{59EC9C46-D793-4234-8E98-9088427F0104}">
      <dsp:nvSpPr>
        <dsp:cNvPr id="0" name=""/>
        <dsp:cNvSpPr/>
      </dsp:nvSpPr>
      <dsp:spPr>
        <a:xfrm>
          <a:off x="925390" y="1772199"/>
          <a:ext cx="3648455" cy="8679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Company Profitability</a:t>
          </a:r>
        </a:p>
      </dsp:txBody>
      <dsp:txXfrm>
        <a:off x="967761" y="1814570"/>
        <a:ext cx="3563713" cy="783237"/>
      </dsp:txXfrm>
    </dsp:sp>
    <dsp:sp modelId="{A0E17D74-201B-4E2F-8BB8-5BE65991EA96}">
      <dsp:nvSpPr>
        <dsp:cNvPr id="0" name=""/>
        <dsp:cNvSpPr/>
      </dsp:nvSpPr>
      <dsp:spPr>
        <a:xfrm>
          <a:off x="925390" y="2666999"/>
          <a:ext cx="3648455" cy="678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Contribution Flexibility</a:t>
          </a:r>
        </a:p>
      </dsp:txBody>
      <dsp:txXfrm>
        <a:off x="958517" y="2700126"/>
        <a:ext cx="3582201" cy="612366"/>
      </dsp:txXfrm>
    </dsp:sp>
    <dsp:sp modelId="{5C2FAA21-BC8F-45EA-9FB9-0F1CC3671D23}">
      <dsp:nvSpPr>
        <dsp:cNvPr id="0" name=""/>
        <dsp:cNvSpPr/>
      </dsp:nvSpPr>
      <dsp:spPr>
        <a:xfrm>
          <a:off x="934912" y="3352798"/>
          <a:ext cx="3648455" cy="8679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Low Cost Employee Benefit Plan </a:t>
          </a:r>
        </a:p>
      </dsp:txBody>
      <dsp:txXfrm>
        <a:off x="977283" y="3395169"/>
        <a:ext cx="3563713" cy="783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D1616-C2E7-4FF6-B85A-F2E1E6E787C2}">
      <dsp:nvSpPr>
        <dsp:cNvPr id="0" name=""/>
        <dsp:cNvSpPr/>
      </dsp:nvSpPr>
      <dsp:spPr>
        <a:xfrm>
          <a:off x="2906611" y="76202"/>
          <a:ext cx="3648455" cy="831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Defined Benefit Plans</a:t>
          </a:r>
        </a:p>
      </dsp:txBody>
      <dsp:txXfrm>
        <a:off x="2947178" y="116769"/>
        <a:ext cx="3567321" cy="749887"/>
      </dsp:txXfrm>
    </dsp:sp>
    <dsp:sp modelId="{55464BEC-5A27-4658-B3AA-2D35773D7DE7}">
      <dsp:nvSpPr>
        <dsp:cNvPr id="0" name=""/>
        <dsp:cNvSpPr/>
      </dsp:nvSpPr>
      <dsp:spPr>
        <a:xfrm>
          <a:off x="2916133" y="914403"/>
          <a:ext cx="3648455" cy="831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Cash Balance Plans</a:t>
          </a:r>
        </a:p>
      </dsp:txBody>
      <dsp:txXfrm>
        <a:off x="2956700" y="954970"/>
        <a:ext cx="3567321" cy="749887"/>
      </dsp:txXfrm>
    </dsp:sp>
    <dsp:sp modelId="{59EC9C46-D793-4234-8E98-9088427F0104}">
      <dsp:nvSpPr>
        <dsp:cNvPr id="0" name=""/>
        <dsp:cNvSpPr/>
      </dsp:nvSpPr>
      <dsp:spPr>
        <a:xfrm>
          <a:off x="2906611" y="1752596"/>
          <a:ext cx="3648455" cy="831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412(e)(3) Plans</a:t>
          </a:r>
        </a:p>
      </dsp:txBody>
      <dsp:txXfrm>
        <a:off x="2947178" y="1793163"/>
        <a:ext cx="3567321" cy="749887"/>
      </dsp:txXfrm>
    </dsp:sp>
    <dsp:sp modelId="{A0E17D74-201B-4E2F-8BB8-5BE65991EA96}">
      <dsp:nvSpPr>
        <dsp:cNvPr id="0" name=""/>
        <dsp:cNvSpPr/>
      </dsp:nvSpPr>
      <dsp:spPr>
        <a:xfrm>
          <a:off x="2906611" y="2565318"/>
          <a:ext cx="3648455" cy="831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Comparability PS Plans</a:t>
          </a:r>
        </a:p>
      </dsp:txBody>
      <dsp:txXfrm>
        <a:off x="2947178" y="2605885"/>
        <a:ext cx="3567321" cy="749887"/>
      </dsp:txXfrm>
    </dsp:sp>
    <dsp:sp modelId="{72ADF9D8-333E-41A7-AB2C-3F3885CEAD7B}">
      <dsp:nvSpPr>
        <dsp:cNvPr id="0" name=""/>
        <dsp:cNvSpPr/>
      </dsp:nvSpPr>
      <dsp:spPr>
        <a:xfrm>
          <a:off x="2935178" y="3415395"/>
          <a:ext cx="3648455" cy="831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401(k) Plans</a:t>
          </a:r>
        </a:p>
      </dsp:txBody>
      <dsp:txXfrm>
        <a:off x="2975745" y="3455962"/>
        <a:ext cx="3567321" cy="749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D1616-C2E7-4FF6-B85A-F2E1E6E787C2}">
      <dsp:nvSpPr>
        <dsp:cNvPr id="0" name=""/>
        <dsp:cNvSpPr/>
      </dsp:nvSpPr>
      <dsp:spPr>
        <a:xfrm>
          <a:off x="2438404" y="76205"/>
          <a:ext cx="4347937" cy="1021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Large  Deductions</a:t>
          </a:r>
        </a:p>
      </dsp:txBody>
      <dsp:txXfrm>
        <a:off x="2488258" y="126059"/>
        <a:ext cx="4248229" cy="921552"/>
      </dsp:txXfrm>
    </dsp:sp>
    <dsp:sp modelId="{55464BEC-5A27-4658-B3AA-2D35773D7DE7}">
      <dsp:nvSpPr>
        <dsp:cNvPr id="0" name=""/>
        <dsp:cNvSpPr/>
      </dsp:nvSpPr>
      <dsp:spPr>
        <a:xfrm>
          <a:off x="2887566" y="1163010"/>
          <a:ext cx="3648455" cy="10485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Contribution</a:t>
          </a:r>
          <a:r>
            <a:rPr lang="en-US" sz="2400" kern="1200" dirty="0"/>
            <a:t> </a:t>
          </a:r>
          <a:r>
            <a:rPr lang="en-US" sz="3200" kern="1200" dirty="0"/>
            <a:t>Flexibility</a:t>
          </a:r>
        </a:p>
      </dsp:txBody>
      <dsp:txXfrm>
        <a:off x="2938752" y="1214196"/>
        <a:ext cx="3546083" cy="946171"/>
      </dsp:txXfrm>
    </dsp:sp>
    <dsp:sp modelId="{59EC9C46-D793-4234-8E98-9088427F0104}">
      <dsp:nvSpPr>
        <dsp:cNvPr id="0" name=""/>
        <dsp:cNvSpPr/>
      </dsp:nvSpPr>
      <dsp:spPr>
        <a:xfrm>
          <a:off x="2893330" y="2175128"/>
          <a:ext cx="3648455" cy="10485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Large benefits for owner</a:t>
          </a:r>
        </a:p>
      </dsp:txBody>
      <dsp:txXfrm>
        <a:off x="2944516" y="2226314"/>
        <a:ext cx="3546083" cy="946171"/>
      </dsp:txXfrm>
    </dsp:sp>
    <dsp:sp modelId="{72ADF9D8-333E-41A7-AB2C-3F3885CEAD7B}">
      <dsp:nvSpPr>
        <dsp:cNvPr id="0" name=""/>
        <dsp:cNvSpPr/>
      </dsp:nvSpPr>
      <dsp:spPr>
        <a:xfrm>
          <a:off x="2893330" y="3276099"/>
          <a:ext cx="3648455" cy="10485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Attractive Employee Benefit</a:t>
          </a:r>
        </a:p>
      </dsp:txBody>
      <dsp:txXfrm>
        <a:off x="2944516" y="3327285"/>
        <a:ext cx="3546083" cy="946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28EE0-A3EF-4E31-8EDD-2C150AC6AF74}">
      <dsp:nvSpPr>
        <dsp:cNvPr id="0" name=""/>
        <dsp:cNvSpPr/>
      </dsp:nvSpPr>
      <dsp:spPr>
        <a:xfrm>
          <a:off x="0" y="79739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F4273-73F9-4CCF-8F71-7995149590BD}">
      <dsp:nvSpPr>
        <dsp:cNvPr id="0" name=""/>
        <dsp:cNvSpPr/>
      </dsp:nvSpPr>
      <dsp:spPr>
        <a:xfrm>
          <a:off x="411480" y="443154"/>
          <a:ext cx="5760720" cy="70848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“Hybrid Plan”</a:t>
          </a:r>
        </a:p>
      </dsp:txBody>
      <dsp:txXfrm>
        <a:off x="446065" y="477739"/>
        <a:ext cx="5691550" cy="639310"/>
      </dsp:txXfrm>
    </dsp:sp>
    <dsp:sp modelId="{F7B7D34E-7A76-4505-850C-5A49AE18D73C}">
      <dsp:nvSpPr>
        <dsp:cNvPr id="0" name=""/>
        <dsp:cNvSpPr/>
      </dsp:nvSpPr>
      <dsp:spPr>
        <a:xfrm>
          <a:off x="0" y="2187755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C2D25-0642-4333-827E-BBADE463142D}">
      <dsp:nvSpPr>
        <dsp:cNvPr id="0" name=""/>
        <dsp:cNvSpPr/>
      </dsp:nvSpPr>
      <dsp:spPr>
        <a:xfrm>
          <a:off x="411480" y="1531794"/>
          <a:ext cx="5821668" cy="101020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Contributions and Deductions</a:t>
          </a:r>
        </a:p>
      </dsp:txBody>
      <dsp:txXfrm>
        <a:off x="460794" y="1581108"/>
        <a:ext cx="5723040" cy="911572"/>
      </dsp:txXfrm>
    </dsp:sp>
    <dsp:sp modelId="{7D7C2CC0-D805-4EA7-9C6A-4B993D648155}">
      <dsp:nvSpPr>
        <dsp:cNvPr id="0" name=""/>
        <dsp:cNvSpPr/>
      </dsp:nvSpPr>
      <dsp:spPr>
        <a:xfrm>
          <a:off x="0" y="3276395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7DD9F-2F42-4C29-8779-3F695CA99880}">
      <dsp:nvSpPr>
        <dsp:cNvPr id="0" name=""/>
        <dsp:cNvSpPr/>
      </dsp:nvSpPr>
      <dsp:spPr>
        <a:xfrm>
          <a:off x="411480" y="2922155"/>
          <a:ext cx="5760720" cy="70848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provide different levels of benefits for different groups of employees</a:t>
          </a:r>
        </a:p>
      </dsp:txBody>
      <dsp:txXfrm>
        <a:off x="446065" y="2956740"/>
        <a:ext cx="5691550" cy="639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B1DF1-01FC-4A66-8489-B25225DF92FB}">
      <dsp:nvSpPr>
        <dsp:cNvPr id="0" name=""/>
        <dsp:cNvSpPr/>
      </dsp:nvSpPr>
      <dsp:spPr>
        <a:xfrm>
          <a:off x="0" y="403935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330CE-0122-44BD-A840-8590030DC3CB}">
      <dsp:nvSpPr>
        <dsp:cNvPr id="0" name=""/>
        <dsp:cNvSpPr/>
      </dsp:nvSpPr>
      <dsp:spPr>
        <a:xfrm>
          <a:off x="411480" y="49695"/>
          <a:ext cx="5760720" cy="70848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Large Contributions and Deductions                   </a:t>
          </a:r>
        </a:p>
      </dsp:txBody>
      <dsp:txXfrm>
        <a:off x="446065" y="84280"/>
        <a:ext cx="5691550" cy="639310"/>
      </dsp:txXfrm>
    </dsp:sp>
    <dsp:sp modelId="{926DA5A4-7752-4643-932E-1FCB8B2911B6}">
      <dsp:nvSpPr>
        <dsp:cNvPr id="0" name=""/>
        <dsp:cNvSpPr/>
      </dsp:nvSpPr>
      <dsp:spPr>
        <a:xfrm>
          <a:off x="0" y="1492575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865C7-1F74-416E-97A0-3E96E399D306}">
      <dsp:nvSpPr>
        <dsp:cNvPr id="0" name=""/>
        <dsp:cNvSpPr/>
      </dsp:nvSpPr>
      <dsp:spPr>
        <a:xfrm>
          <a:off x="411480" y="1138335"/>
          <a:ext cx="5760720" cy="70848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Guaranteed benefits  </a:t>
          </a:r>
        </a:p>
      </dsp:txBody>
      <dsp:txXfrm>
        <a:off x="446065" y="1172920"/>
        <a:ext cx="5691550" cy="639310"/>
      </dsp:txXfrm>
    </dsp:sp>
    <dsp:sp modelId="{551DB3D9-99CF-45DB-BDC5-661EF9B19A6B}">
      <dsp:nvSpPr>
        <dsp:cNvPr id="0" name=""/>
        <dsp:cNvSpPr/>
      </dsp:nvSpPr>
      <dsp:spPr>
        <a:xfrm>
          <a:off x="0" y="2581215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D547E-F68C-47BD-BA3D-262ECB49E4E9}">
      <dsp:nvSpPr>
        <dsp:cNvPr id="0" name=""/>
        <dsp:cNvSpPr/>
      </dsp:nvSpPr>
      <dsp:spPr>
        <a:xfrm>
          <a:off x="411480" y="2226975"/>
          <a:ext cx="5760720" cy="70848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Death benefits</a:t>
          </a:r>
        </a:p>
      </dsp:txBody>
      <dsp:txXfrm>
        <a:off x="446065" y="2261560"/>
        <a:ext cx="5691550" cy="639310"/>
      </dsp:txXfrm>
    </dsp:sp>
    <dsp:sp modelId="{15BDAAC4-161F-4919-B7FF-641EDB400EBA}">
      <dsp:nvSpPr>
        <dsp:cNvPr id="0" name=""/>
        <dsp:cNvSpPr/>
      </dsp:nvSpPr>
      <dsp:spPr>
        <a:xfrm>
          <a:off x="0" y="3669855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D9351-7D59-401C-939C-FED10DE1D2FD}">
      <dsp:nvSpPr>
        <dsp:cNvPr id="0" name=""/>
        <dsp:cNvSpPr/>
      </dsp:nvSpPr>
      <dsp:spPr>
        <a:xfrm>
          <a:off x="411480" y="3315614"/>
          <a:ext cx="5760720" cy="70848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Fixed Contributions </a:t>
          </a:r>
        </a:p>
      </dsp:txBody>
      <dsp:txXfrm>
        <a:off x="446065" y="3350199"/>
        <a:ext cx="5691550" cy="639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E0BB9-92B1-406E-A760-4A6BFC1A0725}">
      <dsp:nvSpPr>
        <dsp:cNvPr id="0" name=""/>
        <dsp:cNvSpPr/>
      </dsp:nvSpPr>
      <dsp:spPr>
        <a:xfrm>
          <a:off x="0" y="3465307"/>
          <a:ext cx="7456714" cy="11701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itchFamily="34" charset="0"/>
              <a:cs typeface="Arial" pitchFamily="34" charset="0"/>
            </a:rPr>
            <a:t>       </a:t>
          </a:r>
          <a:r>
            <a:rPr lang="en-US" sz="3600" b="1" kern="1200" dirty="0">
              <a:latin typeface="+mn-lt"/>
              <a:cs typeface="Arial" pitchFamily="34" charset="0"/>
            </a:rPr>
            <a:t>$ 83,040   </a:t>
          </a:r>
          <a:r>
            <a:rPr lang="en-US" sz="2400" b="1" kern="1200" dirty="0">
              <a:latin typeface="+mn-lt"/>
              <a:cs typeface="Arial" pitchFamily="34" charset="0"/>
            </a:rPr>
            <a:t>Insurance Premium</a:t>
          </a:r>
          <a:endParaRPr lang="en-US" sz="2400" b="0" kern="1200" dirty="0">
            <a:latin typeface="+mn-lt"/>
            <a:cs typeface="Arial" pitchFamily="34" charset="0"/>
          </a:endParaRPr>
        </a:p>
      </dsp:txBody>
      <dsp:txXfrm>
        <a:off x="0" y="3465307"/>
        <a:ext cx="7456714" cy="631903"/>
      </dsp:txXfrm>
    </dsp:sp>
    <dsp:sp modelId="{F6EF6992-2352-4D62-B6F5-B7FE8EF9EBF0}">
      <dsp:nvSpPr>
        <dsp:cNvPr id="0" name=""/>
        <dsp:cNvSpPr/>
      </dsp:nvSpPr>
      <dsp:spPr>
        <a:xfrm>
          <a:off x="0" y="4063999"/>
          <a:ext cx="7456714" cy="53828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itchFamily="34" charset="0"/>
              <a:cs typeface="Arial" pitchFamily="34" charset="0"/>
            </a:rPr>
            <a:t>                    </a:t>
          </a:r>
          <a:r>
            <a:rPr lang="en-US" sz="3600" b="1" kern="1200" dirty="0">
              <a:latin typeface="+mn-lt"/>
              <a:cs typeface="Arial" pitchFamily="34" charset="0"/>
            </a:rPr>
            <a:t>$6,661   </a:t>
          </a:r>
          <a:r>
            <a:rPr lang="en-US" sz="2400" b="1" kern="1200" dirty="0">
              <a:latin typeface="+mn-lt"/>
              <a:cs typeface="Arial" pitchFamily="34" charset="0"/>
            </a:rPr>
            <a:t>After Tax Cost</a:t>
          </a:r>
          <a:endParaRPr lang="en-US" sz="3200" b="1" kern="1200" dirty="0">
            <a:latin typeface="+mn-lt"/>
            <a:cs typeface="Arial" pitchFamily="34" charset="0"/>
          </a:endParaRPr>
        </a:p>
      </dsp:txBody>
      <dsp:txXfrm>
        <a:off x="0" y="4063999"/>
        <a:ext cx="7456714" cy="538288"/>
      </dsp:txXfrm>
    </dsp:sp>
    <dsp:sp modelId="{C7C6CF31-60F7-48C5-A095-37A92F67F0F2}">
      <dsp:nvSpPr>
        <dsp:cNvPr id="0" name=""/>
        <dsp:cNvSpPr/>
      </dsp:nvSpPr>
      <dsp:spPr>
        <a:xfrm rot="10800000">
          <a:off x="0" y="838202"/>
          <a:ext cx="7456714" cy="2703592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Arial" pitchFamily="34" charset="0"/>
            </a:rPr>
            <a:t>With Insurance = $233,208</a:t>
          </a:r>
        </a:p>
      </dsp:txBody>
      <dsp:txXfrm rot="-10800000">
        <a:off x="0" y="838202"/>
        <a:ext cx="7456714" cy="948961"/>
      </dsp:txXfrm>
    </dsp:sp>
    <dsp:sp modelId="{66AB6E3A-5AC0-4CEB-93D0-A0266E1D0F8F}">
      <dsp:nvSpPr>
        <dsp:cNvPr id="0" name=""/>
        <dsp:cNvSpPr/>
      </dsp:nvSpPr>
      <dsp:spPr>
        <a:xfrm>
          <a:off x="977" y="1714500"/>
          <a:ext cx="3619492" cy="8000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  <a:cs typeface="Arial" pitchFamily="34" charset="0"/>
            </a:rPr>
            <a:t>Plan Cost To Add Insurance   </a:t>
          </a:r>
          <a:br>
            <a:rPr lang="en-US" sz="1800" b="1" kern="1200" dirty="0">
              <a:latin typeface="+mn-lt"/>
              <a:cs typeface="Arial" pitchFamily="34" charset="0"/>
            </a:rPr>
          </a:br>
          <a:r>
            <a:rPr lang="en-US" sz="2000" b="1" kern="1200" dirty="0">
              <a:latin typeface="+mn-lt"/>
              <a:cs typeface="Arial" pitchFamily="34" charset="0"/>
            </a:rPr>
            <a:t>= $9,516</a:t>
          </a:r>
          <a:endParaRPr lang="en-US" sz="1800" b="1" kern="1200" dirty="0">
            <a:latin typeface="+mn-lt"/>
            <a:cs typeface="Arial" pitchFamily="34" charset="0"/>
          </a:endParaRPr>
        </a:p>
      </dsp:txBody>
      <dsp:txXfrm>
        <a:off x="977" y="1714500"/>
        <a:ext cx="3619492" cy="800087"/>
      </dsp:txXfrm>
    </dsp:sp>
    <dsp:sp modelId="{ED2D0437-9202-4187-ABAF-13666C6CA929}">
      <dsp:nvSpPr>
        <dsp:cNvPr id="0" name=""/>
        <dsp:cNvSpPr/>
      </dsp:nvSpPr>
      <dsp:spPr>
        <a:xfrm>
          <a:off x="3620470" y="1714498"/>
          <a:ext cx="3835265" cy="7871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itchFamily="34" charset="0"/>
            </a:rPr>
            <a:t>After Tax Cost </a:t>
          </a:r>
          <a:br>
            <a:rPr lang="en-US" sz="2000" b="1" kern="1200" dirty="0">
              <a:latin typeface="+mn-lt"/>
              <a:cs typeface="Arial" pitchFamily="34" charset="0"/>
            </a:rPr>
          </a:br>
          <a:r>
            <a:rPr lang="en-US" sz="2000" b="1" kern="1200" dirty="0">
              <a:latin typeface="+mn-lt"/>
              <a:cs typeface="Arial" pitchFamily="34" charset="0"/>
            </a:rPr>
            <a:t>= $6,661</a:t>
          </a:r>
        </a:p>
      </dsp:txBody>
      <dsp:txXfrm>
        <a:off x="3620470" y="1714498"/>
        <a:ext cx="3835265" cy="787112"/>
      </dsp:txXfrm>
    </dsp:sp>
    <dsp:sp modelId="{540342AA-8DF6-427B-AFDA-33D57380B5A8}">
      <dsp:nvSpPr>
        <dsp:cNvPr id="0" name=""/>
        <dsp:cNvSpPr/>
      </dsp:nvSpPr>
      <dsp:spPr>
        <a:xfrm rot="10800000">
          <a:off x="0" y="97"/>
          <a:ext cx="7456714" cy="796625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Arial" pitchFamily="34" charset="0"/>
            </a:rPr>
            <a:t>No Insurance = $223,692   </a:t>
          </a:r>
        </a:p>
      </dsp:txBody>
      <dsp:txXfrm rot="10800000">
        <a:off x="0" y="97"/>
        <a:ext cx="7456714" cy="51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C1A091B-422C-4A67-948D-4740CF60018E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A0C0CD8-11EC-446E-8BAB-C7BA87D54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82F5ED-FC99-4F36-BC4A-811E83F3A078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C40EF6-2DEC-4128-95CB-EF77330E2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8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60CD3-E0E5-4327-8615-E4C14350E5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51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96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13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63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21" tIns="47311" rIns="94621" bIns="47311"/>
          <a:lstStyle>
            <a:lvl1pPr defTabSz="949501" eaLnBrk="0" hangingPunct="0">
              <a:defRPr sz="38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1pPr>
            <a:lvl2pPr marL="768801" indent="-295692" defTabSz="949501" eaLnBrk="0" hangingPunct="0">
              <a:defRPr sz="38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2pPr>
            <a:lvl3pPr marL="1182771" indent="-236554" defTabSz="949501" eaLnBrk="0" hangingPunct="0">
              <a:defRPr sz="38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3pPr>
            <a:lvl4pPr marL="1655878" indent="-236554" defTabSz="949501" eaLnBrk="0" hangingPunct="0">
              <a:defRPr sz="38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4pPr>
            <a:lvl5pPr marL="2128987" indent="-236554" defTabSz="949501" eaLnBrk="0" hangingPunct="0">
              <a:defRPr sz="38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5pPr>
            <a:lvl6pPr marL="2602094" indent="-236554" defTabSz="949501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6pPr>
            <a:lvl7pPr marL="3075202" indent="-236554" defTabSz="949501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7pPr>
            <a:lvl8pPr marL="3548311" indent="-236554" defTabSz="949501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8pPr>
            <a:lvl9pPr marL="4021418" indent="-236554" defTabSz="949501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9pPr>
          </a:lstStyle>
          <a:p>
            <a:pPr eaLnBrk="1" hangingPunct="1">
              <a:defRPr/>
            </a:pPr>
            <a:fld id="{0D46C362-C1DD-4AD0-A22A-BF0F55692693}" type="slidenum">
              <a:rPr lang="en-US">
                <a:latin typeface="Arial" pitchFamily="34" charset="0"/>
              </a:rPr>
              <a:pPr eaLnBrk="1" hangingPunct="1">
                <a:defRPr/>
              </a:pPr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600">
                <a:latin typeface="Chalkboard SE"/>
              </a:rPr>
              <a:t>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0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04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2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3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18EDA-BFA6-4417-8B12-A01B45D575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66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9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16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4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29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9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8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5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0EF6-2DEC-4128-95CB-EF77330E28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1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828FE-602B-4487-A7DD-C4F4027B947F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5AB230-8D8C-4DF9-9D39-5FCB885CF1AE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1" b="22471"/>
          <a:stretch/>
        </p:blipFill>
        <p:spPr>
          <a:xfrm>
            <a:off x="0" y="3320716"/>
            <a:ext cx="9144000" cy="353728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0557A9-DF59-4B5B-BE52-48C7E388750F}" type="datetimeFigureOut">
              <a:rPr lang="en-US" smtClean="0"/>
              <a:pPr>
                <a:defRPr/>
              </a:pPr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840473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2BE69B-5650-4895-8BB4-533DFA754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2F0F00-F067-413D-8640-CEDF33C010C1}" type="datetimeFigureOut">
              <a:rPr lang="en-US" smtClean="0"/>
              <a:pPr>
                <a:defRPr/>
              </a:pPr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840473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108C98-0A3A-4DE4-BF94-D613ABCA5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F5C7BA-745E-41A7-B77A-8D75227AEC20}" type="datetimeFigureOut">
              <a:rPr lang="en-US" smtClean="0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A49BE3-D199-4A7A-AF37-6BD64968AC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821B93-6B5D-4D9C-9E77-B9C926EE3AE3}" type="datetimeFigureOut">
              <a:rPr lang="en-US" smtClean="0"/>
              <a:pPr>
                <a:defRPr/>
              </a:pPr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840473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DFE144-93FD-41EA-96A8-C46892EC5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12050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11488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1146477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1198447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12783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1335705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1427144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26170"/>
            <a:ext cx="62754" cy="143182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0" y="26170"/>
            <a:ext cx="45719" cy="143182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7" y="26170"/>
            <a:ext cx="45719" cy="143182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2" y="26170"/>
            <a:ext cx="45719" cy="143182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76200"/>
            <a:ext cx="59746" cy="1347597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4" y="76200"/>
            <a:ext cx="45719" cy="1347597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3166" y="762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1" y="1752600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0" name="TextBox 8"/>
          <p:cNvSpPr txBox="1">
            <a:spLocks noChangeArrowheads="1"/>
          </p:cNvSpPr>
          <p:nvPr userDrawn="1"/>
        </p:nvSpPr>
        <p:spPr bwMode="auto">
          <a:xfrm>
            <a:off x="1" y="6550025"/>
            <a:ext cx="91477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</a:rPr>
              <a:t>For Agent Use Only; Not for distribution</a:t>
            </a:r>
            <a:r>
              <a:rPr lang="en-US" altLang="en-US" sz="1400" b="1" baseline="0" dirty="0">
                <a:solidFill>
                  <a:srgbClr val="000000"/>
                </a:solidFill>
                <a:latin typeface="Arial" pitchFamily="34" charset="0"/>
              </a:rPr>
              <a:t> or use with consumers.</a:t>
            </a:r>
            <a:endParaRPr lang="en-US" alt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8" r:id="rId3"/>
    <p:sldLayoutId id="2147485250" r:id="rId4"/>
    <p:sldLayoutId id="2147485251" r:id="rId5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16.png"/><Relationship Id="rId9" Type="http://schemas.microsoft.com/office/2007/relationships/diagramDrawing" Target="../diagrams/drawin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keting@CaryLevinson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" y="685084"/>
            <a:ext cx="8763000" cy="2267308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56892"/>
            <a:ext cx="8763000" cy="17265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fontAlgn="auto">
              <a:lnSpc>
                <a:spcPts val="6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      	  </a:t>
            </a:r>
            <a:r>
              <a:rPr lang="en-US" sz="4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We Have Plans for 					You!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28600" y="2688386"/>
            <a:ext cx="831371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1pPr>
            <a:lvl2pPr marL="742950" indent="-285750" eaLnBrk="0" hangingPunct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2pPr>
            <a:lvl3pPr marL="1143000" indent="-228600" eaLnBrk="0" hangingPunct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3pPr>
            <a:lvl4pPr marL="1600200" indent="-228600" eaLnBrk="0" hangingPunct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4pPr>
            <a:lvl5pPr marL="2057400" indent="-228600" eaLnBrk="0" hangingPunct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Robert V. Kline, JD, QPA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AVP, Pension Sales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-304800"/>
            <a:ext cx="8763000" cy="951543"/>
          </a:xfrm>
          <a:prstGeom prst="rect">
            <a:avLst/>
          </a:prstGeom>
        </p:spPr>
        <p:txBody>
          <a:bodyPr wrap="square" anchor="t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lnSpc>
                <a:spcPts val="6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American National Insurance Company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42" y="5638800"/>
            <a:ext cx="1381655" cy="984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9102"/>
              </p:ext>
            </p:extLst>
          </p:nvPr>
        </p:nvGraphicFramePr>
        <p:xfrm>
          <a:off x="990600" y="2438400"/>
          <a:ext cx="7239000" cy="3248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414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1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Owner</a:t>
                      </a:r>
                      <a:endParaRPr lang="en-US" sz="2400" b="1" dirty="0">
                        <a:solidFill>
                          <a:srgbClr val="0000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9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$259,730</a:t>
                      </a:r>
                      <a:endParaRPr lang="en-US" sz="2400" b="1" dirty="0">
                        <a:solidFill>
                          <a:srgbClr val="0000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433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Eligible</a:t>
                      </a:r>
                      <a:r>
                        <a:rPr lang="en-US" sz="200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Employee 1</a:t>
                      </a:r>
                      <a:endParaRPr lang="en-US" sz="2000" dirty="0">
                        <a:solidFill>
                          <a:srgbClr val="0000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$13,256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33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Eligible Employee</a:t>
                      </a:r>
                      <a:r>
                        <a:rPr lang="en-US" sz="200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2</a:t>
                      </a:r>
                      <a:endParaRPr lang="en-US" sz="2000" dirty="0">
                        <a:solidFill>
                          <a:srgbClr val="0000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$12,647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433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Eligible Employee 3</a:t>
                      </a:r>
                      <a:endParaRPr lang="en-US" sz="2000" dirty="0">
                        <a:solidFill>
                          <a:srgbClr val="0000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$4,438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0">
                <a:tc gridSpan="3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$290,071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06252"/>
            <a:ext cx="8686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Traditional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Defined Benefit Plans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8991600" cy="9144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</a:rPr>
              <a:t>Target Contribution Level Illustrated: </a:t>
            </a:r>
            <a:r>
              <a:rPr lang="en-US" sz="3200" b="1" dirty="0">
                <a:solidFill>
                  <a:schemeClr val="accent2"/>
                </a:solidFill>
                <a:latin typeface="+mn-lt"/>
              </a:rPr>
              <a:t>$290,071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7765" name="TextBox 2"/>
          <p:cNvSpPr txBox="1">
            <a:spLocks noChangeArrowheads="1"/>
          </p:cNvSpPr>
          <p:nvPr/>
        </p:nvSpPr>
        <p:spPr bwMode="auto">
          <a:xfrm>
            <a:off x="2362200" y="5791200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Owner’s share = 90%</a:t>
            </a:r>
          </a:p>
        </p:txBody>
      </p:sp>
    </p:spTree>
    <p:extLst>
      <p:ext uri="{BB962C8B-B14F-4D97-AF65-F5344CB8AC3E}">
        <p14:creationId xmlns:p14="http://schemas.microsoft.com/office/powerpoint/2010/main" val="146062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5" name="TextBox 3"/>
          <p:cNvSpPr txBox="1">
            <a:spLocks noChangeArrowheads="1"/>
          </p:cNvSpPr>
          <p:nvPr/>
        </p:nvSpPr>
        <p:spPr bwMode="auto">
          <a:xfrm>
            <a:off x="-381000" y="2286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</a:rPr>
              <a:t>Traditional Defined Benefit Plans</a:t>
            </a:r>
          </a:p>
        </p:txBody>
      </p:sp>
      <p:sp>
        <p:nvSpPr>
          <p:cNvPr id="118809" name="Text Box 3"/>
          <p:cNvSpPr txBox="1">
            <a:spLocks noChangeArrowheads="1"/>
          </p:cNvSpPr>
          <p:nvPr/>
        </p:nvSpPr>
        <p:spPr bwMode="auto">
          <a:xfrm>
            <a:off x="533400" y="1685925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+mn-lt"/>
              </a:rPr>
              <a:t>Example Of Contribution Flexibility: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90667"/>
              </p:ext>
            </p:extLst>
          </p:nvPr>
        </p:nvGraphicFramePr>
        <p:xfrm>
          <a:off x="973932" y="2438400"/>
          <a:ext cx="7272336" cy="27098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46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Minimum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Maximum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Actual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4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Year 1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$171,326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$290,071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$290,000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4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Year 2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$59,034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$351,343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$330,000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4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Year 3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$0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$405,386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$0</a:t>
                      </a:r>
                      <a:endParaRPr lang="en-US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29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Cash Balance Plans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924376"/>
              </p:ext>
            </p:extLst>
          </p:nvPr>
        </p:nvGraphicFramePr>
        <p:xfrm>
          <a:off x="457200" y="17526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1242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73591BF-4FE5-4A44-8B64-7ABB73C6E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latin typeface="+mn-lt"/>
              </a:rPr>
              <a:t>Cash Balance Plans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B4168C-9017-42B5-9B79-B20FBA913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152343"/>
              </p:ext>
            </p:extLst>
          </p:nvPr>
        </p:nvGraphicFramePr>
        <p:xfrm>
          <a:off x="457200" y="2349500"/>
          <a:ext cx="8229600" cy="258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65678572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2479989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57573583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6064615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08506274"/>
                    </a:ext>
                  </a:extLst>
                </a:gridCol>
              </a:tblGrid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Employee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Salary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Contribution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Contribution as Percentage of Salary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203511119"/>
                  </a:ext>
                </a:extLst>
              </a:tr>
              <a:tr h="3706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Owner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53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$285,000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$125,000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44%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3535964229"/>
                  </a:ext>
                </a:extLst>
              </a:tr>
              <a:tr h="3706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Manager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$100,000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$25,000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25%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2715329078"/>
                  </a:ext>
                </a:extLst>
              </a:tr>
              <a:tr h="3706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Employee 1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$50,000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$6,000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12%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331439706"/>
                  </a:ext>
                </a:extLst>
              </a:tr>
              <a:tr h="3706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Employee 2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$41,000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$4,920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12%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574514613"/>
                  </a:ext>
                </a:extLst>
              </a:tr>
              <a:tr h="3706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$476,000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$160,920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2889246825"/>
                  </a:ext>
                </a:extLst>
              </a:tr>
            </a:tbl>
          </a:graphicData>
        </a:graphic>
      </p:graphicFrame>
      <p:sp>
        <p:nvSpPr>
          <p:cNvPr id="36912" name="TextBox 6">
            <a:extLst>
              <a:ext uri="{FF2B5EF4-FFF2-40B4-BE49-F238E27FC236}">
                <a16:creationId xmlns:a16="http://schemas.microsoft.com/office/drawing/2014/main" id="{02E710AF-46F5-4257-9B51-E323AF03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73688"/>
            <a:ext cx="7705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First Year Contribution Range:  $157,401 - $200,599</a:t>
            </a:r>
          </a:p>
        </p:txBody>
      </p:sp>
      <p:sp>
        <p:nvSpPr>
          <p:cNvPr id="36913" name="TextBox 7">
            <a:extLst>
              <a:ext uri="{FF2B5EF4-FFF2-40B4-BE49-F238E27FC236}">
                <a16:creationId xmlns:a16="http://schemas.microsoft.com/office/drawing/2014/main" id="{76DB6BD5-AD3D-42F8-9672-EB8C585D6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41463"/>
            <a:ext cx="822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Example of Cash Balance Plan With Different Benefit Groups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</a:t>
            </a:r>
            <a:r>
              <a:rPr lang="en-US" dirty="0">
                <a:latin typeface="+mn-lt"/>
              </a:rPr>
              <a:t>412(e)(3) Plans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766734"/>
              </p:ext>
            </p:extLst>
          </p:nvPr>
        </p:nvGraphicFramePr>
        <p:xfrm>
          <a:off x="457200" y="17526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96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87" name="Picture 31" descr="C:\Users\im7y1k\AppData\Local\Microsoft\Windows\Temporary Internet Files\Content.IE5\LJXV5PER\MP900404926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82" r="26283" b="-1"/>
          <a:stretch/>
        </p:blipFill>
        <p:spPr bwMode="auto">
          <a:xfrm>
            <a:off x="4425538" y="1793174"/>
            <a:ext cx="4718462" cy="507868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+mn-lt"/>
              </a:rPr>
              <a:t>412(e)(3) Maximum Contributions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346278"/>
              </p:ext>
            </p:extLst>
          </p:nvPr>
        </p:nvGraphicFramePr>
        <p:xfrm>
          <a:off x="381000" y="2338732"/>
          <a:ext cx="5486400" cy="29620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Annuity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Annuity &amp; Life Insurance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0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Arial" panose="020B0604020202020204" pitchFamily="34" charset="0"/>
                        </a:rPr>
                        <a:t>$170,964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Arial" panose="020B0604020202020204" pitchFamily="34" charset="0"/>
                        </a:rPr>
                        <a:t>$182,756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0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Arial" panose="020B0604020202020204" pitchFamily="34" charset="0"/>
                        </a:rPr>
                        <a:t>$248,363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Arial" panose="020B0604020202020204" pitchFamily="34" charset="0"/>
                        </a:rPr>
                        <a:t>$262,899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0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Arial" panose="020B0604020202020204" pitchFamily="34" charset="0"/>
                        </a:rPr>
                        <a:t>$305,766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Arial" panose="020B0604020202020204" pitchFamily="34" charset="0"/>
                        </a:rPr>
                        <a:t>$323,808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" y="6550025"/>
            <a:ext cx="91477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</a:rPr>
              <a:t>For Agent Use Only; Not for distribution</a:t>
            </a:r>
            <a:r>
              <a:rPr lang="en-US" altLang="en-US" sz="1400" b="1" baseline="0" dirty="0">
                <a:solidFill>
                  <a:srgbClr val="000000"/>
                </a:solidFill>
                <a:latin typeface="Arial" pitchFamily="34" charset="0"/>
              </a:rPr>
              <a:t> or use with consumers.</a:t>
            </a:r>
            <a:endParaRPr lang="en-US" alt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3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9144000" cy="1143000"/>
          </a:xfrm>
          <a:ln>
            <a:miter lim="800000"/>
            <a:headEnd/>
            <a:tailEnd/>
          </a:ln>
        </p:spPr>
        <p:txBody>
          <a:bodyPr lIns="91407" tIns="45704" rIns="91407" bIns="45704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1430">
                  <a:noFill/>
                </a:ln>
                <a:latin typeface="+mn-lt"/>
                <a:sym typeface="Papyrus"/>
              </a:rPr>
              <a:t>Insurance In A 412(e)(3) Plan</a:t>
            </a:r>
            <a:br>
              <a:rPr lang="en-US" b="1" dirty="0">
                <a:ln w="11430">
                  <a:noFill/>
                </a:ln>
                <a:sym typeface="Papyrus"/>
              </a:rPr>
            </a:br>
            <a:endParaRPr lang="en-US" b="1" dirty="0">
              <a:ln w="11430">
                <a:noFill/>
              </a:ln>
              <a:sym typeface="Papyrus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1708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7081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7081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7081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7081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2F1A14"/>
              </a:solidFill>
              <a:latin typeface="Times New Roman" pitchFamily="18" charset="0"/>
              <a:sym typeface="Papyrus" pitchFamily="66" charset="0"/>
            </a:endParaRPr>
          </a:p>
        </p:txBody>
      </p:sp>
      <p:sp>
        <p:nvSpPr>
          <p:cNvPr id="123908" name="Rectangle 5"/>
          <p:cNvSpPr>
            <a:spLocks noChangeArrowheads="1"/>
          </p:cNvSpPr>
          <p:nvPr/>
        </p:nvSpPr>
        <p:spPr bwMode="auto">
          <a:xfrm>
            <a:off x="533400" y="2428721"/>
            <a:ext cx="5421312" cy="50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65" tIns="34782" rIns="69565" bIns="34782">
            <a:spAutoFit/>
          </a:bodyPr>
          <a:lstStyle>
            <a:lvl1pPr defTabSz="9128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+mn-lt"/>
                <a:sym typeface="Papyrus" pitchFamily="66" charset="0"/>
              </a:rPr>
              <a:t>No Insurance In The Plan:</a:t>
            </a:r>
          </a:p>
        </p:txBody>
      </p:sp>
      <p:pic>
        <p:nvPicPr>
          <p:cNvPr id="6146" name="Picture 2" descr="C:\Documents and Settings\IM7Y1K\Local Settings\Temporary Internet Files\Content.IE5\K8QMJJIZ\MP900448542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554" y="2328048"/>
            <a:ext cx="3082152" cy="3082152"/>
          </a:xfrm>
          <a:prstGeom prst="ellipse">
            <a:avLst/>
          </a:prstGeom>
          <a:ln w="2540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>
            <a:stCxn id="6146" idx="7"/>
            <a:endCxn id="6146" idx="3"/>
          </p:cNvCxnSpPr>
          <p:nvPr/>
        </p:nvCxnSpPr>
        <p:spPr>
          <a:xfrm flipH="1">
            <a:off x="6165925" y="2779419"/>
            <a:ext cx="2179410" cy="2179410"/>
          </a:xfrm>
          <a:prstGeom prst="line">
            <a:avLst/>
          </a:prstGeom>
          <a:ln w="2540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91342"/>
              </p:ext>
            </p:extLst>
          </p:nvPr>
        </p:nvGraphicFramePr>
        <p:xfrm>
          <a:off x="494292" y="3200400"/>
          <a:ext cx="5238075" cy="15437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5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Insurance Premium</a:t>
                      </a:r>
                      <a:endParaRPr lang="en-US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5318" marR="65318" marT="38116" marB="381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Annuity Deposit</a:t>
                      </a:r>
                      <a:endParaRPr lang="en-US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5318" marR="65318" marT="38116" marB="381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Total Plan Cost</a:t>
                      </a:r>
                      <a:endParaRPr lang="en-US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5318" marR="65318" marT="38116" marB="381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-0-</a:t>
                      </a:r>
                      <a:endParaRPr lang="en-US" sz="28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5318" marR="65318" marT="38116" marB="381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n-lt"/>
                          <a:cs typeface="Arial" pitchFamily="34" charset="0"/>
                        </a:rPr>
                        <a:t>223,692</a:t>
                      </a:r>
                    </a:p>
                  </a:txBody>
                  <a:tcPr marL="65318" marR="65318" marT="38116" marB="381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$223,692</a:t>
                      </a:r>
                      <a:endParaRPr lang="en-US" sz="28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5318" marR="65318" marT="38116" marB="381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71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304800"/>
            <a:ext cx="9144000" cy="1244600"/>
          </a:xfrm>
          <a:ln>
            <a:miter lim="800000"/>
            <a:headEnd/>
            <a:tailEnd/>
          </a:ln>
        </p:spPr>
        <p:txBody>
          <a:bodyPr lIns="91407" tIns="45704" rIns="91407" bIns="45704"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5000" b="1" dirty="0">
                <a:ln w="11430">
                  <a:noFill/>
                </a:ln>
                <a:sym typeface="Papyrus"/>
              </a:rPr>
            </a:br>
            <a:r>
              <a:rPr lang="en-US" sz="4000" b="1" dirty="0">
                <a:ln w="11430">
                  <a:noFill/>
                </a:ln>
                <a:latin typeface="+mn-lt"/>
                <a:sym typeface="Papyrus"/>
              </a:rPr>
              <a:t>Insurance In A 412(e)(3) Plan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609600" y="2257425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1708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7081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7081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7081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7081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2F1A14"/>
              </a:solidFill>
              <a:latin typeface="Times New Roman" pitchFamily="18" charset="0"/>
              <a:sym typeface="Papyrus" pitchFamily="66" charset="0"/>
            </a:endParaRPr>
          </a:p>
        </p:txBody>
      </p:sp>
      <p:sp>
        <p:nvSpPr>
          <p:cNvPr id="124932" name="Rectangle 5"/>
          <p:cNvSpPr>
            <a:spLocks noChangeArrowheads="1"/>
          </p:cNvSpPr>
          <p:nvPr/>
        </p:nvSpPr>
        <p:spPr bwMode="auto">
          <a:xfrm>
            <a:off x="1295400" y="1752600"/>
            <a:ext cx="74342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65" tIns="34782" rIns="69565" bIns="34782">
            <a:spAutoFit/>
          </a:bodyPr>
          <a:lstStyle>
            <a:lvl1pPr defTabSz="9128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+mn-lt"/>
                <a:sym typeface="Papyrus" pitchFamily="66" charset="0"/>
              </a:rPr>
              <a:t>$2,000,000  Face Amount In The Plan</a:t>
            </a:r>
            <a:r>
              <a:rPr lang="en-US" altLang="en-US" sz="2800" b="1" dirty="0">
                <a:solidFill>
                  <a:schemeClr val="accent2"/>
                </a:solidFill>
                <a:sym typeface="Papyrus" pitchFamily="66" charset="0"/>
              </a:rPr>
              <a:t>:</a:t>
            </a:r>
            <a:endParaRPr lang="en-US" altLang="en-US" sz="3100" b="1" dirty="0">
              <a:solidFill>
                <a:schemeClr val="accent2"/>
              </a:solidFill>
              <a:sym typeface="Papyrus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89389"/>
              </p:ext>
            </p:extLst>
          </p:nvPr>
        </p:nvGraphicFramePr>
        <p:xfrm>
          <a:off x="1293614" y="2593999"/>
          <a:ext cx="6632526" cy="1597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56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Insurance Premium</a:t>
                      </a:r>
                      <a:endParaRPr lang="en-US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5310" marR="65310" marT="38095" marB="380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Annuity Deposit</a:t>
                      </a:r>
                      <a:endParaRPr lang="en-US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5310" marR="65310" marT="38095" marB="380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Total Plan Cost</a:t>
                      </a:r>
                      <a:endParaRPr lang="en-US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5310" marR="65310" marT="38095" marB="380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$83,040</a:t>
                      </a:r>
                      <a:endParaRPr lang="en-US" sz="28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5310" marR="65310" marT="38095" marB="380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$150,168</a:t>
                      </a:r>
                      <a:endParaRPr lang="en-US" sz="28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5310" marR="65310" marT="38095" marB="380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$233,208</a:t>
                      </a:r>
                      <a:endParaRPr lang="en-US" sz="28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5310" marR="65310" marT="38095" marB="380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1414463" y="4762500"/>
            <a:ext cx="2601912" cy="9525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9565" tIns="34782" rIns="69565" bIns="34782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prstClr val="white"/>
                </a:solidFill>
                <a:sym typeface="Papyrus"/>
              </a:rPr>
              <a:t>Defined Benefit Plan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70488" y="4759325"/>
            <a:ext cx="2122487" cy="9525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9565" tIns="34782" rIns="69565" bIns="34782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prstClr val="white"/>
                </a:solidFill>
                <a:cs typeface="Arial" pitchFamily="34" charset="0"/>
                <a:sym typeface="Papyrus"/>
              </a:rPr>
              <a:t>Life Insurance</a:t>
            </a:r>
          </a:p>
        </p:txBody>
      </p:sp>
      <p:sp>
        <p:nvSpPr>
          <p:cNvPr id="16" name="Plus 15"/>
          <p:cNvSpPr/>
          <p:nvPr/>
        </p:nvSpPr>
        <p:spPr>
          <a:xfrm>
            <a:off x="4191000" y="4886325"/>
            <a:ext cx="652463" cy="762000"/>
          </a:xfrm>
          <a:prstGeom prst="mathPlus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9565" tIns="34782" rIns="69565" bIns="34782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76855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024744" cy="1143000"/>
          </a:xfrm>
          <a:ln>
            <a:miter lim="800000"/>
            <a:headEnd/>
            <a:tailEnd/>
          </a:ln>
        </p:spPr>
        <p:txBody>
          <a:bodyPr lIns="91399" tIns="45701" rIns="91399" bIns="45701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286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ln w="11430">
                  <a:noFill/>
                </a:ln>
                <a:latin typeface="+mn-lt"/>
                <a:sym typeface="Papyrus"/>
              </a:rPr>
              <a:t>Insurance In A 412(e)(3) Plan</a:t>
            </a:r>
            <a:endParaRPr lang="en-US" sz="4100" b="1" dirty="0">
              <a:ln w="11430">
                <a:noFill/>
              </a:ln>
              <a:latin typeface="+mn-lt"/>
              <a:sym typeface="Papyru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50728"/>
              </p:ext>
            </p:extLst>
          </p:nvPr>
        </p:nvGraphicFramePr>
        <p:xfrm>
          <a:off x="1077686" y="1676400"/>
          <a:ext cx="7456714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594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-228600"/>
            <a:ext cx="7358062" cy="1620838"/>
          </a:xfrm>
        </p:spPr>
        <p:txBody>
          <a:bodyPr/>
          <a:lstStyle/>
          <a:p>
            <a:pPr eaLnBrk="1"/>
            <a:r>
              <a:rPr lang="en-US" altLang="en-US" sz="3800" dirty="0">
                <a:latin typeface="+mn-lt"/>
              </a:rPr>
              <a:t>Basic Plan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434263" cy="457200"/>
          </a:xfrm>
        </p:spPr>
        <p:txBody>
          <a:bodyPr>
            <a:normAutofit lnSpcReduction="10000"/>
          </a:bodyPr>
          <a:lstStyle/>
          <a:p>
            <a:pPr marL="0" lvl="4" indent="0" algn="ctr" defTabSz="914145">
              <a:lnSpc>
                <a:spcPct val="90000"/>
              </a:lnSpc>
              <a:spcBef>
                <a:spcPts val="281"/>
              </a:spcBef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accent2"/>
                </a:solidFill>
                <a:cs typeface="Arial" panose="020B0604020202020204" pitchFamily="34" charset="0"/>
                <a:sym typeface="Arial" pitchFamily="34" charset="0"/>
              </a:rPr>
              <a:t>Traditional Profit Sharing or SEP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085445"/>
              </p:ext>
            </p:extLst>
          </p:nvPr>
        </p:nvGraphicFramePr>
        <p:xfrm>
          <a:off x="990600" y="2265362"/>
          <a:ext cx="6096000" cy="3771900"/>
        </p:xfrm>
        <a:graphic>
          <a:graphicData uri="http://schemas.openxmlformats.org/drawingml/2006/table">
            <a:tbl>
              <a:tblPr firstRow="1" lastRow="1" bandRow="1">
                <a:tableStyleId>{9DCAF9ED-07DC-4A11-8D7F-57B35C25682E}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anose="020B0604020202020204" pitchFamily="34" charset="0"/>
                        </a:rPr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anose="020B0604020202020204" pitchFamily="34" charset="0"/>
                        </a:rPr>
                        <a:t>Allocation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anose="020B0604020202020204" pitchFamily="34" charset="0"/>
                        </a:rPr>
                        <a:t>Percent of Salary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$165,000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$38,367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23%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38,000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8,834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23%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32,000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7,441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23%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28,000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6,511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23%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26,000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n-lt"/>
                          <a:cs typeface="Arial" pitchFamily="34" charset="0"/>
                        </a:rPr>
                        <a:t>6,047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23%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$289,000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$67,200 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  <a:sym typeface="Arial" pitchFamily="34" charset="0"/>
                        </a:rPr>
                        <a:t>23%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3111500"/>
            <a:ext cx="6096000" cy="469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 rot="5400000">
            <a:off x="7123906" y="2971007"/>
            <a:ext cx="2135187" cy="1676400"/>
          </a:xfrm>
          <a:prstGeom prst="wedgeRectCallou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48538" y="3057525"/>
            <a:ext cx="1752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Under this  plan design, all receive 23%</a:t>
            </a:r>
          </a:p>
        </p:txBody>
      </p:sp>
    </p:spTree>
    <p:extLst>
      <p:ext uri="{BB962C8B-B14F-4D97-AF65-F5344CB8AC3E}">
        <p14:creationId xmlns:p14="http://schemas.microsoft.com/office/powerpoint/2010/main" val="23333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697663" cy="803275"/>
          </a:xfrm>
        </p:spPr>
        <p:txBody>
          <a:bodyPr/>
          <a:lstStyle/>
          <a:p>
            <a:pPr>
              <a:defRPr/>
            </a:pPr>
            <a:r>
              <a:rPr lang="en-US" sz="3800" dirty="0">
                <a:solidFill>
                  <a:schemeClr val="bg1"/>
                </a:solidFill>
              </a:rPr>
              <a:t>         </a:t>
            </a:r>
            <a:r>
              <a:rPr lang="en-US" sz="3800" dirty="0">
                <a:solidFill>
                  <a:schemeClr val="bg1"/>
                </a:solidFill>
                <a:latin typeface="+mn-lt"/>
              </a:rPr>
              <a:t>Small Plan Market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2529315"/>
              </p:ext>
            </p:extLst>
          </p:nvPr>
        </p:nvGraphicFramePr>
        <p:xfrm>
          <a:off x="1106091" y="1371600"/>
          <a:ext cx="659010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 txBox="1">
            <a:spLocks noChangeArrowheads="1"/>
          </p:cNvSpPr>
          <p:nvPr/>
        </p:nvSpPr>
        <p:spPr bwMode="auto">
          <a:xfrm>
            <a:off x="893763" y="0"/>
            <a:ext cx="73580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chemeClr val="bg1"/>
                </a:solidFill>
                <a:latin typeface="+mn-lt"/>
              </a:rPr>
              <a:t>Enhanced Design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33535"/>
              </p:ext>
            </p:extLst>
          </p:nvPr>
        </p:nvGraphicFramePr>
        <p:xfrm>
          <a:off x="1066800" y="1752600"/>
          <a:ext cx="2901950" cy="3527226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none" dirty="0"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SEP (Traditional PS)</a:t>
                      </a:r>
                      <a:endParaRPr lang="en-US" sz="2000" u="non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6332" marR="116332" marT="58179" marB="5817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$38,367</a:t>
                      </a:r>
                      <a:endParaRPr lang="en-US" sz="2300" dirty="0">
                        <a:latin typeface="+mn-lt"/>
                        <a:cs typeface="Arial" pitchFamily="34" charset="0"/>
                      </a:endParaRPr>
                    </a:p>
                  </a:txBody>
                  <a:tcPr marL="116332" marR="116332" marT="58179" marB="58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23%</a:t>
                      </a:r>
                      <a:endParaRPr lang="en-US" sz="2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16332" marR="116332" marT="58179" marB="581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8,834</a:t>
                      </a:r>
                    </a:p>
                  </a:txBody>
                  <a:tcPr marL="116332" marR="116332" marT="58179" marB="5817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23%</a:t>
                      </a:r>
                      <a:endParaRPr lang="en-US" sz="2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16332" marR="116332" marT="58179" marB="581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7,441</a:t>
                      </a:r>
                    </a:p>
                  </a:txBody>
                  <a:tcPr marL="116332" marR="116332" marT="58179" marB="58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23%</a:t>
                      </a:r>
                      <a:endParaRPr lang="en-US" sz="2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16332" marR="116332" marT="58179" marB="581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6,511</a:t>
                      </a:r>
                    </a:p>
                  </a:txBody>
                  <a:tcPr marL="116332" marR="116332" marT="58179" marB="58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23%</a:t>
                      </a:r>
                      <a:endParaRPr lang="en-US" sz="2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16332" marR="116332" marT="58179" marB="581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6,047</a:t>
                      </a:r>
                      <a:endParaRPr lang="en-US" sz="2300" dirty="0">
                        <a:latin typeface="+mn-lt"/>
                        <a:cs typeface="Arial" pitchFamily="34" charset="0"/>
                      </a:endParaRPr>
                    </a:p>
                  </a:txBody>
                  <a:tcPr marL="116332" marR="116332" marT="58179" marB="58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23%</a:t>
                      </a:r>
                      <a:endParaRPr lang="en-US" sz="2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16332" marR="116332" marT="58179" marB="5817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$67,200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L="116332" marR="116332" marT="58179" marB="58179"/>
                </a:tc>
                <a:tc>
                  <a:txBody>
                    <a:bodyPr/>
                    <a:lstStyle/>
                    <a:p>
                      <a:pPr algn="ctr"/>
                      <a:endParaRPr lang="en-US" sz="2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32" marR="116332" marT="58179" marB="5817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4535"/>
              </p:ext>
            </p:extLst>
          </p:nvPr>
        </p:nvGraphicFramePr>
        <p:xfrm>
          <a:off x="5486400" y="1752600"/>
          <a:ext cx="2909888" cy="3266942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45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none" dirty="0"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New Comparability</a:t>
                      </a:r>
                      <a:endParaRPr lang="en-US" sz="2000" u="non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6395" marR="116395" marT="58179" marB="5817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$61,000</a:t>
                      </a:r>
                      <a:endParaRPr lang="en-US" sz="2300" dirty="0">
                        <a:latin typeface="+mn-lt"/>
                        <a:cs typeface="Arial" pitchFamily="34" charset="0"/>
                      </a:endParaRPr>
                    </a:p>
                  </a:txBody>
                  <a:tcPr marL="116395" marR="116395" marT="58179" marB="58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37%</a:t>
                      </a:r>
                      <a:endParaRPr lang="en-US" sz="2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16395" marR="116395" marT="58179" marB="581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1,900</a:t>
                      </a:r>
                    </a:p>
                  </a:txBody>
                  <a:tcPr marL="116395" marR="116395" marT="58179" marB="5817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5%</a:t>
                      </a:r>
                      <a:endParaRPr lang="en-US" sz="2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16395" marR="116395" marT="58179" marB="581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1,600</a:t>
                      </a:r>
                    </a:p>
                  </a:txBody>
                  <a:tcPr marL="116395" marR="116395" marT="58179" marB="58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5%</a:t>
                      </a:r>
                      <a:endParaRPr lang="en-US" sz="2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16395" marR="116395" marT="58179" marB="581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1,400</a:t>
                      </a:r>
                    </a:p>
                  </a:txBody>
                  <a:tcPr marL="116395" marR="116395" marT="58179" marB="58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5%</a:t>
                      </a:r>
                      <a:endParaRPr lang="en-US" sz="2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16395" marR="116395" marT="58179" marB="581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1,300</a:t>
                      </a:r>
                    </a:p>
                  </a:txBody>
                  <a:tcPr marL="116395" marR="116395" marT="58179" marB="58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</a:rPr>
                        <a:t>5%</a:t>
                      </a:r>
                      <a:endParaRPr lang="en-US" sz="2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16395" marR="116395" marT="58179" marB="5817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87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$</a:t>
                      </a:r>
                      <a:r>
                        <a:rPr lang="en-US" sz="2000" dirty="0"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67,200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L="116395" marR="116395" marT="58179" marB="58179"/>
                </a:tc>
                <a:tc>
                  <a:txBody>
                    <a:bodyPr/>
                    <a:lstStyle/>
                    <a:p>
                      <a:pPr algn="ctr"/>
                      <a:endParaRPr lang="en-US" sz="2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16395" marR="116395" marT="58179" marB="5817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98913" y="1752600"/>
            <a:ext cx="304800" cy="3733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99209" y="3429000"/>
            <a:ext cx="304800" cy="2057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304800" cy="3733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2590800"/>
            <a:ext cx="304800" cy="2895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ine Callout 1 9"/>
          <p:cNvSpPr/>
          <p:nvPr/>
        </p:nvSpPr>
        <p:spPr>
          <a:xfrm rot="10800000">
            <a:off x="1066800" y="5746750"/>
            <a:ext cx="2438400" cy="534987"/>
          </a:xfrm>
          <a:prstGeom prst="borderCallout1">
            <a:avLst>
              <a:gd name="adj1" fmla="val 6315"/>
              <a:gd name="adj2" fmla="val 379"/>
              <a:gd name="adj3" fmla="val 133712"/>
              <a:gd name="adj4" fmla="val -2848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5793472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Owner’s Share: 57%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5943600" y="5649913"/>
            <a:ext cx="2438400" cy="536575"/>
          </a:xfrm>
          <a:prstGeom prst="borderCallout1">
            <a:avLst>
              <a:gd name="adj1" fmla="val 97694"/>
              <a:gd name="adj2" fmla="val 0"/>
              <a:gd name="adj3" fmla="val -30081"/>
              <a:gd name="adj4" fmla="val -28864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19800" y="5691077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Owner’s Share: 91%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793"/>
            <a:ext cx="8229600" cy="1010183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401(k) Plans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15236"/>
              </p:ext>
            </p:extLst>
          </p:nvPr>
        </p:nvGraphicFramePr>
        <p:xfrm>
          <a:off x="467544" y="2426801"/>
          <a:ext cx="3818197" cy="280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$50,000, W-2 Income, Age 50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23" marR="91423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23" marR="91423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Corp.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IRA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401(k)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71">
                <a:tc>
                  <a:txBody>
                    <a:bodyPr/>
                    <a:lstStyle/>
                    <a:p>
                      <a:r>
                        <a:rPr lang="en-US" sz="1400" dirty="0"/>
                        <a:t>Employee Contribution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$	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$	20,500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71">
                <a:tc>
                  <a:txBody>
                    <a:bodyPr/>
                    <a:lstStyle/>
                    <a:p>
                      <a:r>
                        <a:rPr lang="en-US" sz="1400" dirty="0"/>
                        <a:t>Employer Contribution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$	12,500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$	12,500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371">
                <a:tc>
                  <a:txBody>
                    <a:bodyPr/>
                    <a:lstStyle/>
                    <a:p>
                      <a:r>
                        <a:rPr lang="en-US" sz="1400" dirty="0"/>
                        <a:t>Catch-up Contribution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0" algn="r"/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	$	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$	  6,500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86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Total: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800" b="1" dirty="0"/>
                        <a:t>$12,500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$39,500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6878"/>
              </p:ext>
            </p:extLst>
          </p:nvPr>
        </p:nvGraphicFramePr>
        <p:xfrm>
          <a:off x="4876800" y="2424086"/>
          <a:ext cx="3799657" cy="298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$100,000, W-2 Income, Age 50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23" marR="91423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23" marR="91423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Corp.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IRA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401(k)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71">
                <a:tc>
                  <a:txBody>
                    <a:bodyPr/>
                    <a:lstStyle/>
                    <a:p>
                      <a:r>
                        <a:rPr lang="en-US" sz="1400" dirty="0"/>
                        <a:t>Employee Contribution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$	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$	20,500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71">
                <a:tc>
                  <a:txBody>
                    <a:bodyPr/>
                    <a:lstStyle/>
                    <a:p>
                      <a:r>
                        <a:rPr lang="en-US" sz="1400" dirty="0"/>
                        <a:t>Employer Contribution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$	25,000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$	25,000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371">
                <a:tc>
                  <a:txBody>
                    <a:bodyPr/>
                    <a:lstStyle/>
                    <a:p>
                      <a:r>
                        <a:rPr lang="en-US" sz="1400" dirty="0"/>
                        <a:t>Catch-up Contribution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0" algn="r"/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	$	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3038" algn="l"/>
                          <a:tab pos="803275" algn="r"/>
                        </a:tabLst>
                      </a:pPr>
                      <a:r>
                        <a:rPr lang="en-US" sz="1600" dirty="0"/>
                        <a:t>	$ 	6,500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86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Total:</a:t>
                      </a:r>
                    </a:p>
                  </a:txBody>
                  <a:tcPr marL="91423" marR="91423" marT="45738" marB="4573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800" b="1" dirty="0"/>
                        <a:t>$25,000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$52,000</a:t>
                      </a:r>
                    </a:p>
                  </a:txBody>
                  <a:tcPr marL="91423" marR="91423" marT="45738" marB="457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2"/>
          <p:cNvGrpSpPr>
            <a:grpSpLocks/>
          </p:cNvGrpSpPr>
          <p:nvPr/>
        </p:nvGrpSpPr>
        <p:grpSpPr bwMode="auto">
          <a:xfrm rot="1836935">
            <a:off x="3123145" y="5178839"/>
            <a:ext cx="1227137" cy="1243013"/>
            <a:chOff x="269875" y="3429000"/>
            <a:chExt cx="3124200" cy="1981200"/>
          </a:xfrm>
        </p:grpSpPr>
        <p:sp>
          <p:nvSpPr>
            <p:cNvPr id="9" name="Explosion 2 8"/>
            <p:cNvSpPr/>
            <p:nvPr/>
          </p:nvSpPr>
          <p:spPr>
            <a:xfrm>
              <a:off x="269875" y="3429000"/>
              <a:ext cx="3124200" cy="1981200"/>
            </a:xfrm>
            <a:prstGeom prst="irregularSeal2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 rot="-1836935">
              <a:off x="757521" y="3947221"/>
              <a:ext cx="1863698" cy="93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216%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MORE</a:t>
              </a:r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 rot="1836935">
            <a:off x="7393788" y="5286585"/>
            <a:ext cx="1227138" cy="1243012"/>
            <a:chOff x="269875" y="3429000"/>
            <a:chExt cx="3124200" cy="1981200"/>
          </a:xfrm>
        </p:grpSpPr>
        <p:sp>
          <p:nvSpPr>
            <p:cNvPr id="12" name="Explosion 2 11"/>
            <p:cNvSpPr/>
            <p:nvPr/>
          </p:nvSpPr>
          <p:spPr>
            <a:xfrm>
              <a:off x="269875" y="3429000"/>
              <a:ext cx="3124200" cy="1981200"/>
            </a:xfrm>
            <a:prstGeom prst="irregularSeal2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 rot="-1836935">
              <a:off x="757521" y="3947221"/>
              <a:ext cx="1863698" cy="93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108%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MORE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7E137F-9B1F-48E5-8D06-59DCFFEC41BB}"/>
              </a:ext>
            </a:extLst>
          </p:cNvPr>
          <p:cNvSpPr txBox="1"/>
          <p:nvPr/>
        </p:nvSpPr>
        <p:spPr>
          <a:xfrm>
            <a:off x="523836" y="16623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 Case for a 401(k) Plan</a:t>
            </a:r>
          </a:p>
        </p:txBody>
      </p:sp>
    </p:spTree>
    <p:extLst>
      <p:ext uri="{BB962C8B-B14F-4D97-AF65-F5344CB8AC3E}">
        <p14:creationId xmlns:p14="http://schemas.microsoft.com/office/powerpoint/2010/main" val="6258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58063" cy="1446609"/>
          </a:xfrm>
        </p:spPr>
        <p:txBody>
          <a:bodyPr>
            <a:normAutofit/>
          </a:bodyPr>
          <a:lstStyle/>
          <a:p>
            <a:pPr eaLnBrk="1"/>
            <a:r>
              <a:rPr lang="en-US" sz="3200" b="1" dirty="0">
                <a:latin typeface="+mn-lt"/>
              </a:rPr>
              <a:t>Do You Have To Be An Expert?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447801"/>
            <a:ext cx="3048000" cy="1828800"/>
          </a:xfrm>
        </p:spPr>
        <p:txBody>
          <a:bodyPr>
            <a:normAutofit/>
          </a:bodyPr>
          <a:lstStyle/>
          <a:p>
            <a:pPr marL="0" indent="1588" eaLnBrk="1">
              <a:buSzTx/>
              <a:buFontTx/>
              <a:buNone/>
            </a:pPr>
            <a:r>
              <a:rPr lang="en-US" sz="9600" b="1" dirty="0">
                <a:solidFill>
                  <a:schemeClr val="accent1">
                    <a:lumMod val="50000"/>
                  </a:schemeClr>
                </a:solidFill>
              </a:rPr>
              <a:t>NO!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585697"/>
              </p:ext>
            </p:extLst>
          </p:nvPr>
        </p:nvGraphicFramePr>
        <p:xfrm>
          <a:off x="3962400" y="1676400"/>
          <a:ext cx="4343400" cy="506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6413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5" descr="PPP_CGENE_CLP_Cardboard_Box_Open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7000"/>
            <a:ext cx="5280025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itle 3"/>
          <p:cNvSpPr>
            <a:spLocks noGrp="1"/>
          </p:cNvSpPr>
          <p:nvPr>
            <p:ph type="title"/>
          </p:nvPr>
        </p:nvSpPr>
        <p:spPr>
          <a:xfrm>
            <a:off x="304800" y="990"/>
            <a:ext cx="8382000" cy="1171121"/>
          </a:xfrm>
        </p:spPr>
        <p:txBody>
          <a:bodyPr/>
          <a:lstStyle/>
          <a:p>
            <a:pPr>
              <a:tabLst>
                <a:tab pos="3829050" algn="l"/>
              </a:tabLst>
            </a:pPr>
            <a:r>
              <a:rPr lang="en-US" altLang="en-US" sz="3400" b="1" dirty="0">
                <a:latin typeface="+mn-lt"/>
              </a:rPr>
              <a:t>Market the Complete Package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3225" y="6323013"/>
            <a:ext cx="3502025" cy="363537"/>
          </a:xfrm>
          <a:prstGeom prst="rect">
            <a:avLst/>
          </a:prstGeom>
        </p:spPr>
        <p:txBody>
          <a:bodyPr lIns="69570" tIns="34785" rIns="69570" bIns="34785"/>
          <a:lstStyle/>
          <a:p>
            <a:pPr algn="ctr" hangingPunct="0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IMO 668 - FOR AGENT USE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2025" y="1270000"/>
            <a:ext cx="1795463" cy="1000125"/>
          </a:xfrm>
          <a:prstGeom prst="rect">
            <a:avLst/>
          </a:prstGeom>
          <a:noFill/>
        </p:spPr>
        <p:txBody>
          <a:bodyPr lIns="69570" tIns="34785" rIns="69570" bIns="34785">
            <a:spAutoFit/>
          </a:bodyPr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Plan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1488" y="1397000"/>
            <a:ext cx="2994025" cy="546100"/>
          </a:xfrm>
          <a:prstGeom prst="rect">
            <a:avLst/>
          </a:prstGeom>
          <a:noFill/>
        </p:spPr>
        <p:txBody>
          <a:bodyPr lIns="69570" tIns="34785" rIns="69570" bIns="34785">
            <a:spAutoFit/>
          </a:bodyPr>
          <a:lstStyle/>
          <a:p>
            <a:pPr algn="ctr" eaLnBrk="0" hangingPunct="0">
              <a:defRPr/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Administration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8513" y="1270000"/>
            <a:ext cx="2286000" cy="914400"/>
          </a:xfrm>
          <a:prstGeom prst="rect">
            <a:avLst/>
          </a:prstGeom>
          <a:noFill/>
        </p:spPr>
        <p:txBody>
          <a:bodyPr lIns="69570" tIns="34785" rIns="69570" bIns="34785">
            <a:spAutoFit/>
          </a:bodyPr>
          <a:lstStyle/>
          <a:p>
            <a:pPr algn="ctr" eaLnBrk="0" hangingPunct="0">
              <a:defRPr/>
            </a:pP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Investment</a:t>
            </a:r>
          </a:p>
          <a:p>
            <a:pPr algn="ctr" eaLnBrk="0" hangingPunct="0">
              <a:defRPr/>
            </a:pP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Advice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2488" y="1524000"/>
            <a:ext cx="1851025" cy="534988"/>
          </a:xfrm>
          <a:prstGeom prst="rect">
            <a:avLst/>
          </a:prstGeom>
          <a:noFill/>
        </p:spPr>
        <p:txBody>
          <a:bodyPr lIns="69570" tIns="34785" rIns="69570" bIns="34785">
            <a:spAutoFit/>
          </a:bodyPr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Funding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724400" y="2894013"/>
            <a:ext cx="45720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 anchor="ctr"/>
          <a:lstStyle/>
          <a:p>
            <a:pPr algn="ctr" defTabSz="914957" hangingPunct="0">
              <a:defRPr/>
            </a:pPr>
            <a:r>
              <a:rPr lang="en-US" sz="3700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All in </a:t>
            </a:r>
            <a:r>
              <a:rPr lang="en-US" sz="3700" u="sng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ONE</a:t>
            </a:r>
            <a:r>
              <a:rPr lang="en-US" sz="3700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Place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" y="6550025"/>
            <a:ext cx="91477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</a:rPr>
              <a:t>For Agent Use Only; Not for distribution</a:t>
            </a:r>
            <a:r>
              <a:rPr lang="en-US" altLang="en-US" sz="1400" b="1" baseline="0" dirty="0">
                <a:solidFill>
                  <a:srgbClr val="000000"/>
                </a:solidFill>
                <a:latin typeface="Arial" pitchFamily="34" charset="0"/>
              </a:rPr>
              <a:t> or use with consumers.</a:t>
            </a:r>
            <a:endParaRPr lang="en-US" alt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2469E-7 L 0.00595 0.4014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00" y="20100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714E-6 -1.85185E-6 L 2.85714E-6 0.380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000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8889  E" pathEditMode="relative" ptsTypes="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8889  E" pathEditMode="relative" ptsTypes="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32E5D48-12B6-428B-9669-597DD2E61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latin typeface="+mn-lt"/>
              </a:rPr>
              <a:t>We give you the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125AB-FD89-40DF-B871-5F5FF0FBC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63" y="1157288"/>
            <a:ext cx="3992562" cy="517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Logo_map_NEW_2">
            <a:extLst>
              <a:ext uri="{FF2B5EF4-FFF2-40B4-BE49-F238E27FC236}">
                <a16:creationId xmlns:a16="http://schemas.microsoft.com/office/drawing/2014/main" id="{E9437179-EB5F-4321-9734-9370E51B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343" r="5873" b="70299"/>
          <a:stretch>
            <a:fillRect/>
          </a:stretch>
        </p:blipFill>
        <p:spPr bwMode="auto">
          <a:xfrm>
            <a:off x="6300788" y="5851525"/>
            <a:ext cx="21272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2" name="Picture 1" descr="image003">
            <a:extLst>
              <a:ext uri="{FF2B5EF4-FFF2-40B4-BE49-F238E27FC236}">
                <a16:creationId xmlns:a16="http://schemas.microsoft.com/office/drawing/2014/main" id="{610F984B-BA1F-4334-951C-12C940CB8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63638"/>
            <a:ext cx="4086225" cy="526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C:\Documents and Settings\IM7Y1K\Local Settings\Temporary Internet Files\Content.IE5\GDE63BQF\MP900438623[1].jpg"/>
          <p:cNvPicPr>
            <a:picLocks noChangeAspect="1" noChangeArrowheads="1"/>
          </p:cNvPicPr>
          <p:nvPr/>
        </p:nvPicPr>
        <p:blipFill>
          <a:blip r:embed="rId4" cstate="print"/>
          <a:srcRect l="34916" r="23441"/>
          <a:stretch>
            <a:fillRect/>
          </a:stretch>
        </p:blipFill>
        <p:spPr bwMode="auto">
          <a:xfrm>
            <a:off x="-272143" y="-317500"/>
            <a:ext cx="1959429" cy="7493000"/>
          </a:xfrm>
          <a:prstGeom prst="flowChartDelay">
            <a:avLst/>
          </a:prstGeom>
          <a:noFill/>
          <a:effectLst>
            <a:softEdge rad="317500"/>
          </a:effectLst>
        </p:spPr>
      </p:pic>
      <p:sp>
        <p:nvSpPr>
          <p:cNvPr id="11" name="Rounded Rectangle 10"/>
          <p:cNvSpPr/>
          <p:nvPr/>
        </p:nvSpPr>
        <p:spPr bwMode="auto">
          <a:xfrm flipH="1">
            <a:off x="2231572" y="1333500"/>
            <a:ext cx="2884714" cy="48895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69568" tIns="34784" rIns="69568" bIns="34784" numCol="1" rtlCol="0" anchor="t" anchorCtr="0" compatLnSpc="1">
            <a:prstTxWarp prst="textNoShape">
              <a:avLst/>
            </a:prstTxWarp>
          </a:bodyPr>
          <a:lstStyle/>
          <a:p>
            <a:pPr defTabSz="695676" eaLnBrk="0" hangingPunct="0"/>
            <a:endParaRPr lang="en-US" sz="21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24000" y="63500"/>
            <a:ext cx="7293429" cy="825500"/>
          </a:xfrm>
          <a:prstGeom prst="rect">
            <a:avLst/>
          </a:prstGeom>
        </p:spPr>
        <p:txBody>
          <a:bodyPr lIns="69568" tIns="34784" rIns="69568" bIns="34784"/>
          <a:lstStyle/>
          <a:p>
            <a:pPr algn="ctr" defTabSz="841816" eaLnBrk="0" hangingPunct="0">
              <a:defRPr/>
            </a:pPr>
            <a:r>
              <a:rPr lang="en-US" sz="4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Our Target Market</a:t>
            </a:r>
            <a:endParaRPr lang="en-US" sz="30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1724" y="3048000"/>
            <a:ext cx="2342408" cy="2563238"/>
          </a:xfrm>
          <a:prstGeom prst="rect">
            <a:avLst/>
          </a:prstGeom>
        </p:spPr>
        <p:txBody>
          <a:bodyPr wrap="square" lIns="69568" tIns="34784" rIns="69568" bIns="34784">
            <a:spAutoFit/>
          </a:bodyPr>
          <a:lstStyle/>
          <a:p>
            <a:pPr algn="ctr">
              <a:buFontTx/>
              <a:buNone/>
            </a:pP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Ideally 25  </a:t>
            </a:r>
          </a:p>
          <a:p>
            <a:pPr algn="ctr">
              <a:buFontTx/>
              <a:buNone/>
            </a:pP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Employees </a:t>
            </a:r>
          </a:p>
          <a:p>
            <a:pPr algn="ctr">
              <a:buFontTx/>
              <a:buNone/>
            </a:pP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Or Less</a:t>
            </a:r>
          </a:p>
          <a:p>
            <a:pPr algn="ctr">
              <a:buFontTx/>
              <a:buNone/>
            </a:pP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Up to 100 Employees in 401(k) Plans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87143" y="1587500"/>
            <a:ext cx="2231571" cy="993577"/>
          </a:xfrm>
          <a:prstGeom prst="rect">
            <a:avLst/>
          </a:prstGeom>
        </p:spPr>
        <p:txBody>
          <a:bodyPr wrap="square" lIns="69568" tIns="34784" rIns="69568" bIns="34784">
            <a:spAutoFit/>
          </a:bodyPr>
          <a:lstStyle/>
          <a:p>
            <a:pPr algn="ctr">
              <a:buFontTx/>
              <a:buNone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Small </a:t>
            </a:r>
          </a:p>
          <a:p>
            <a:pPr algn="ctr">
              <a:buFontTx/>
              <a:buNone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Businesses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144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07156"/>
            <a:ext cx="7358063" cy="1339453"/>
          </a:xfrm>
        </p:spPr>
        <p:txBody>
          <a:bodyPr/>
          <a:lstStyle/>
          <a:p>
            <a:pPr eaLnBrk="1"/>
            <a:r>
              <a:rPr lang="en-US" sz="3800" dirty="0">
                <a:latin typeface="+mn-lt"/>
              </a:rPr>
              <a:t>Administrative Fees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5754431"/>
              </p:ext>
            </p:extLst>
          </p:nvPr>
        </p:nvGraphicFramePr>
        <p:xfrm>
          <a:off x="1066800" y="1447800"/>
          <a:ext cx="7428309" cy="452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446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0668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r>
              <a:rPr lang="en-US" sz="3600" dirty="0">
                <a:latin typeface="+mn-lt"/>
              </a:rPr>
              <a:t>Make It A Habit To “Mention Pension”</a:t>
            </a:r>
            <a:br>
              <a:rPr lang="en-US" sz="3600" dirty="0">
                <a:latin typeface="+mn-lt"/>
              </a:rPr>
            </a:br>
            <a:endParaRPr lang="en-US" sz="3600" i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 Clients</a:t>
            </a:r>
          </a:p>
          <a:p>
            <a:endParaRPr lang="en-US" sz="800" b="1" dirty="0"/>
          </a:p>
          <a:p>
            <a:r>
              <a:rPr lang="en-US" b="1" dirty="0"/>
              <a:t>To Prospects</a:t>
            </a:r>
          </a:p>
          <a:p>
            <a:endParaRPr lang="en-US" sz="800" b="1" dirty="0"/>
          </a:p>
          <a:p>
            <a:r>
              <a:rPr lang="en-US" b="1" dirty="0"/>
              <a:t>To All You See And Do Business With</a:t>
            </a:r>
          </a:p>
          <a:p>
            <a:r>
              <a:rPr lang="en-US" b="1" u="sng" dirty="0"/>
              <a:t>Now</a:t>
            </a:r>
            <a:r>
              <a:rPr lang="en-US" b="1" dirty="0"/>
              <a:t> is the time to contact your prospects – both new and old.</a:t>
            </a:r>
            <a:endParaRPr lang="en-US" b="1" u="sng" dirty="0"/>
          </a:p>
          <a:p>
            <a:endParaRPr lang="en-US" b="1" dirty="0"/>
          </a:p>
          <a:p>
            <a:endParaRPr lang="en-US" sz="800" b="1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76661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60338"/>
            <a:ext cx="7358062" cy="1285875"/>
          </a:xfrm>
        </p:spPr>
        <p:txBody>
          <a:bodyPr/>
          <a:lstStyle/>
          <a:p>
            <a:pPr eaLnBrk="1"/>
            <a:r>
              <a:rPr lang="en-US" altLang="en-US" sz="3800" dirty="0">
                <a:latin typeface="+mn-lt"/>
              </a:rPr>
              <a:t>The Simple Process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60672"/>
              </p:ext>
            </p:extLst>
          </p:nvPr>
        </p:nvGraphicFramePr>
        <p:xfrm>
          <a:off x="685800" y="1683544"/>
          <a:ext cx="7848600" cy="448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85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 Plan Design Team at ANICO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618169"/>
            <a:ext cx="4245416" cy="4173031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5562600" y="1524000"/>
            <a:ext cx="32004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1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Andy McElhannon, </a:t>
            </a:r>
          </a:p>
          <a:p>
            <a:pPr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QKA</a:t>
            </a:r>
          </a:p>
          <a:p>
            <a:pPr>
              <a:defRPr/>
            </a:pPr>
            <a:endParaRPr lang="en-US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2400" b="1" i="1" dirty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 Kline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</a:p>
          <a:p>
            <a:pPr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JD, QPA</a:t>
            </a:r>
          </a:p>
          <a:p>
            <a:pPr>
              <a:defRPr/>
            </a:pPr>
            <a:endParaRPr lang="en-US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2400" b="1" i="1" dirty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Dominic Etienne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</a:p>
          <a:p>
            <a:pPr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QKA, QPA</a:t>
            </a:r>
          </a:p>
          <a:p>
            <a:pPr>
              <a:defRPr/>
            </a:pPr>
            <a:endParaRPr lang="en-US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1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Danielle Gothard</a:t>
            </a:r>
          </a:p>
        </p:txBody>
      </p:sp>
      <p:sp>
        <p:nvSpPr>
          <p:cNvPr id="276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  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82101459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2"/>
          <p:cNvSpPr>
            <a:spLocks noGrp="1"/>
          </p:cNvSpPr>
          <p:nvPr>
            <p:ph type="title"/>
          </p:nvPr>
        </p:nvSpPr>
        <p:spPr>
          <a:xfrm>
            <a:off x="838200" y="19050"/>
            <a:ext cx="6810375" cy="1143000"/>
          </a:xfrm>
        </p:spPr>
        <p:txBody>
          <a:bodyPr/>
          <a:lstStyle/>
          <a:p>
            <a:pPr eaLnBrk="1" hangingPunct="1">
              <a:tabLst>
                <a:tab pos="3829050" algn="l"/>
              </a:tabLst>
            </a:pPr>
            <a:r>
              <a:rPr lang="en-US" altLang="en-US" sz="4200" dirty="0">
                <a:latin typeface="+mn-lt"/>
              </a:rPr>
              <a:t>All Businesses Welcome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491355"/>
              </p:ext>
            </p:extLst>
          </p:nvPr>
        </p:nvGraphicFramePr>
        <p:xfrm>
          <a:off x="685800" y="1524000"/>
          <a:ext cx="7772400" cy="502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16801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06363"/>
            <a:ext cx="7358062" cy="1339850"/>
          </a:xfrm>
        </p:spPr>
        <p:txBody>
          <a:bodyPr/>
          <a:lstStyle/>
          <a:p>
            <a:pPr eaLnBrk="1"/>
            <a:r>
              <a:rPr lang="en-US" altLang="en-US" sz="4600" dirty="0">
                <a:latin typeface="+mn-lt"/>
              </a:rPr>
              <a:t>Web Support</a:t>
            </a:r>
          </a:p>
        </p:txBody>
      </p:sp>
      <p:grpSp>
        <p:nvGrpSpPr>
          <p:cNvPr id="136195" name="Group 4"/>
          <p:cNvGrpSpPr>
            <a:grpSpLocks/>
          </p:cNvGrpSpPr>
          <p:nvPr/>
        </p:nvGrpSpPr>
        <p:grpSpPr bwMode="auto">
          <a:xfrm>
            <a:off x="3730625" y="1973263"/>
            <a:ext cx="5276850" cy="4656137"/>
            <a:chOff x="3730028" y="1973654"/>
            <a:chExt cx="5276812" cy="4655745"/>
          </a:xfrm>
        </p:grpSpPr>
        <p:pic>
          <p:nvPicPr>
            <p:cNvPr id="1026" name="Picture 2" descr="C:\Documents and Settings\IM7Y1K\Local Settings\Temporary Internet Files\Content.IE5\K8QMJJIZ\MP900442500[1]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30028" y="1973654"/>
              <a:ext cx="5276812" cy="465574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199" name="Picture 1" descr="Independent Marketing Group of American National - Windows Internet Explorer provided by American National Insuranc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662" y="3393541"/>
              <a:ext cx="3267313" cy="209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513247" y="1446212"/>
            <a:ext cx="64588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SzPct val="50000"/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http://pension.anicoweb.com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5010740"/>
              </p:ext>
            </p:extLst>
          </p:nvPr>
        </p:nvGraphicFramePr>
        <p:xfrm>
          <a:off x="1143000" y="2057400"/>
          <a:ext cx="2743200" cy="448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imag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38" b="1"/>
          <a:stretch/>
        </p:blipFill>
        <p:spPr bwMode="auto">
          <a:xfrm>
            <a:off x="-69180" y="2408341"/>
            <a:ext cx="9060780" cy="406865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0179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1676400"/>
            <a:ext cx="7696200" cy="914400"/>
          </a:xfrm>
        </p:spPr>
        <p:txBody>
          <a:bodyPr lIns="88896" tIns="50798" rIns="88896" bIns="50798">
            <a:normAutofit fontScale="90000"/>
          </a:bodyPr>
          <a:lstStyle/>
          <a:p>
            <a:pPr defTabSz="914145">
              <a:defRPr/>
            </a:pPr>
            <a:r>
              <a:rPr lang="en-US" sz="2400" dirty="0">
                <a:sym typeface="Helvetica" pitchFamily="34" charset="0"/>
              </a:rPr>
              <a:t>American National Insurance Company</a:t>
            </a:r>
            <a:br>
              <a:rPr lang="en-US" sz="2400" dirty="0">
                <a:sym typeface="Helvetica" pitchFamily="34" charset="0"/>
              </a:rPr>
            </a:br>
            <a:r>
              <a:rPr lang="en-US" sz="3200" dirty="0">
                <a:sym typeface="Helvetica" pitchFamily="34" charset="0"/>
              </a:rPr>
              <a:t>Pension Sales Department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590801"/>
            <a:ext cx="6624638" cy="2311689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sym typeface="Papyrus"/>
              </a:rPr>
              <a:t>Contact your marketing representative at Levinson &amp; Associates to get started!</a:t>
            </a:r>
          </a:p>
          <a:p>
            <a:pPr>
              <a:defRPr/>
            </a:pPr>
            <a:endParaRPr lang="en-US" sz="2200" b="1" dirty="0">
              <a:solidFill>
                <a:schemeClr val="accent2">
                  <a:lumMod val="75000"/>
                </a:schemeClr>
              </a:solidFill>
              <a:latin typeface="+mn-lt"/>
              <a:sym typeface="Papyrus"/>
            </a:endParaRPr>
          </a:p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sym typeface="Papyrus"/>
              </a:rPr>
              <a:t>800-375-2279 </a:t>
            </a:r>
          </a:p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sym typeface="Papyrus"/>
                <a:hlinkClick r:id="rId4"/>
              </a:rPr>
              <a:t>Marketing@CaryLevinson.com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sym typeface="Papyrus"/>
              </a:rPr>
              <a:t> </a:t>
            </a:r>
            <a:endParaRPr lang="en-US" sz="2200" b="1" dirty="0">
              <a:latin typeface="+mn-lt"/>
              <a:sym typeface="Papyrus"/>
            </a:endParaRPr>
          </a:p>
          <a:p>
            <a:pPr>
              <a:defRPr/>
            </a:pPr>
            <a:endParaRPr lang="en-US" b="1" dirty="0">
              <a:latin typeface="Papyrus"/>
              <a:sym typeface="Papyrus"/>
            </a:endParaRPr>
          </a:p>
          <a:p>
            <a:pPr>
              <a:defRPr/>
            </a:pPr>
            <a:endParaRPr lang="en-US" b="1" dirty="0">
              <a:latin typeface="Papyrus"/>
              <a:sym typeface="Papyrus"/>
            </a:endParaRP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1465263" y="268288"/>
            <a:ext cx="65897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1pPr>
            <a:lvl2pPr marL="742950" indent="-285750" eaLnBrk="0" hangingPunct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2pPr>
            <a:lvl3pPr marL="1143000" indent="-228600" eaLnBrk="0" hangingPunct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3pPr>
            <a:lvl4pPr marL="1600200" indent="-228600" eaLnBrk="0" hangingPunct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4pPr>
            <a:lvl5pPr marL="2057400" indent="-228600" eaLnBrk="0" hangingPunct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chemeClr val="bg1"/>
                </a:solidFill>
                <a:latin typeface="+mn-lt"/>
              </a:rPr>
              <a:t>Contact Information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050"/>
            <a:ext cx="7024687" cy="1143000"/>
          </a:xfrm>
        </p:spPr>
        <p:txBody>
          <a:bodyPr/>
          <a:lstStyle/>
          <a:p>
            <a:pPr eaLnBrk="1" hangingPunct="1">
              <a:tabLst>
                <a:tab pos="3829050" algn="l"/>
              </a:tabLst>
            </a:pPr>
            <a:r>
              <a:rPr lang="en-US" altLang="en-US" sz="4200" dirty="0">
                <a:latin typeface="+mn-lt"/>
              </a:rPr>
              <a:t>What are the options?</a:t>
            </a:r>
          </a:p>
        </p:txBody>
      </p:sp>
      <p:sp>
        <p:nvSpPr>
          <p:cNvPr id="10137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5641975" y="6519863"/>
            <a:ext cx="3502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70" tIns="34785" rIns="69570" bIns="3478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2F2F2"/>
                </a:solidFill>
                <a:latin typeface="Calibri" pitchFamily="34" charset="0"/>
              </a:rPr>
              <a:t>IMO 668 - FOR AGENT USE ONLY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59053308"/>
              </p:ext>
            </p:extLst>
          </p:nvPr>
        </p:nvGraphicFramePr>
        <p:xfrm>
          <a:off x="474837" y="1066800"/>
          <a:ext cx="8211963" cy="577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C:\Users\im7y1k\AppData\Local\Microsoft\Windows\Temporary Internet Files\Content.IE5\FGL0GDD1\MP9004387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28" y="3439886"/>
            <a:ext cx="4944872" cy="3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     </a:t>
            </a:r>
            <a:r>
              <a:rPr lang="en-US" altLang="en-US" dirty="0">
                <a:latin typeface="+mn-lt"/>
              </a:rPr>
              <a:t>Business Owner’s Concerns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304657"/>
              </p:ext>
            </p:extLst>
          </p:nvPr>
        </p:nvGraphicFramePr>
        <p:xfrm>
          <a:off x="0" y="1676400"/>
          <a:ext cx="10134599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" y="6550025"/>
            <a:ext cx="91477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</a:rPr>
              <a:t>For Agent Use Only; Not for distribution</a:t>
            </a:r>
            <a:r>
              <a:rPr lang="en-US" altLang="en-US" sz="1400" b="1" baseline="0" dirty="0">
                <a:solidFill>
                  <a:srgbClr val="000000"/>
                </a:solidFill>
                <a:latin typeface="Arial" pitchFamily="34" charset="0"/>
              </a:rPr>
              <a:t> or use with consumers.</a:t>
            </a:r>
            <a:endParaRPr lang="en-US" alt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0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3E38F4-9BB4-44C4-B51E-42F64B0D13EF}"/>
              </a:ext>
            </a:extLst>
          </p:cNvPr>
          <p:cNvSpPr txBox="1"/>
          <p:nvPr/>
        </p:nvSpPr>
        <p:spPr>
          <a:xfrm>
            <a:off x="1200565" y="1087374"/>
            <a:ext cx="6737617" cy="1000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spc="-60" dirty="0">
                <a:solidFill>
                  <a:srgbClr val="FFFFFF"/>
                </a:solidFill>
                <a:latin typeface="Georgia" panose="02040502050405020303" pitchFamily="18" charset="0"/>
                <a:ea typeface="+mj-ea"/>
                <a:cs typeface="+mj-cs"/>
              </a:rPr>
              <a:t>SECURE ACT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322970-956F-49EB-AA2C-9B85CBEE30D2}"/>
              </a:ext>
            </a:extLst>
          </p:cNvPr>
          <p:cNvSpPr/>
          <p:nvPr/>
        </p:nvSpPr>
        <p:spPr>
          <a:xfrm>
            <a:off x="1200564" y="2535446"/>
            <a:ext cx="6737617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300" dirty="0">
                <a:latin typeface="Georgia" panose="02040502050405020303" pitchFamily="18" charset="0"/>
                <a:cs typeface="+mn-cs"/>
              </a:rPr>
              <a:t>Expansion of the tax credit</a:t>
            </a:r>
            <a:r>
              <a:rPr lang="en-US" sz="1300" b="1" dirty="0">
                <a:latin typeface="Georgia" panose="02040502050405020303" pitchFamily="18" charset="0"/>
                <a:cs typeface="+mn-cs"/>
              </a:rPr>
              <a:t> </a:t>
            </a:r>
            <a:r>
              <a:rPr lang="en-US" sz="1300" dirty="0">
                <a:latin typeface="Georgia" panose="02040502050405020303" pitchFamily="18" charset="0"/>
                <a:cs typeface="+mn-cs"/>
              </a:rPr>
              <a:t>available to small employers who adopt a new qualified plan.  The new credit is 50% of the plan’s qualified </a:t>
            </a:r>
            <a:r>
              <a:rPr lang="en-US" sz="1300" dirty="0" err="1">
                <a:latin typeface="Georgia" panose="02040502050405020303" pitchFamily="18" charset="0"/>
                <a:cs typeface="+mn-cs"/>
              </a:rPr>
              <a:t>start up</a:t>
            </a:r>
            <a:r>
              <a:rPr lang="en-US" sz="1300" dirty="0">
                <a:latin typeface="Georgia" panose="02040502050405020303" pitchFamily="18" charset="0"/>
                <a:cs typeface="+mn-cs"/>
              </a:rPr>
              <a:t> costs with a dollar limit of the greater of a or b:</a:t>
            </a:r>
          </a:p>
          <a:p>
            <a:pPr marL="257175"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300" dirty="0">
                <a:latin typeface="Georgia" panose="02040502050405020303" pitchFamily="18" charset="0"/>
                <a:cs typeface="+mn-cs"/>
              </a:rPr>
              <a:t>$500</a:t>
            </a:r>
          </a:p>
          <a:p>
            <a:pPr marL="257175"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300" dirty="0">
                <a:latin typeface="Georgia" panose="02040502050405020303" pitchFamily="18" charset="0"/>
                <a:cs typeface="+mn-cs"/>
              </a:rPr>
              <a:t>$250 times the number of non-highly compensated employees eligible to participate in the plan but no more than $5,000.</a:t>
            </a: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300" dirty="0">
                <a:latin typeface="Georgia" panose="02040502050405020303" pitchFamily="18" charset="0"/>
                <a:cs typeface="+mn-cs"/>
              </a:rPr>
              <a:t>The credit is available for the plan’s first year and the two years immediately following.</a:t>
            </a: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300" dirty="0">
                <a:latin typeface="Georgia" panose="02040502050405020303" pitchFamily="18" charset="0"/>
                <a:cs typeface="+mn-cs"/>
                <a:sym typeface="Wingdings" panose="05000000000000000000" pitchFamily="2" charset="2"/>
              </a:rPr>
              <a:t></a:t>
            </a:r>
            <a:r>
              <a:rPr lang="en-US" sz="1300" dirty="0">
                <a:latin typeface="Georgia" panose="02040502050405020303" pitchFamily="18" charset="0"/>
                <a:cs typeface="+mn-cs"/>
              </a:rPr>
              <a:t> An additional $500 credit is available for small employer startup plans that include an automatic enrollment provision in the plan.</a:t>
            </a: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300" dirty="0">
                <a:latin typeface="Georgia" panose="02040502050405020303" pitchFamily="18" charset="0"/>
                <a:cs typeface="+mn-cs"/>
              </a:rPr>
              <a:t>Example:  An Employer sets up a new 401(k) plan covering himself and three employees.  The fee to set up the plan is $600 and the annual administration fee is $1,260.  The credit is calculated as follows:</a:t>
            </a: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300" dirty="0">
                <a:latin typeface="Georgia" panose="02040502050405020303" pitchFamily="18" charset="0"/>
                <a:cs typeface="+mn-cs"/>
              </a:rPr>
              <a:t>($600 + $1,260) X 50% = $930</a:t>
            </a: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300" dirty="0">
                <a:latin typeface="Georgia" panose="02040502050405020303" pitchFamily="18" charset="0"/>
                <a:cs typeface="+mn-cs"/>
              </a:rPr>
              <a:t>$250 X 3 = $750</a:t>
            </a: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300" dirty="0">
                <a:latin typeface="Georgia" panose="02040502050405020303" pitchFamily="18" charset="0"/>
                <a:cs typeface="+mn-cs"/>
              </a:rPr>
              <a:t>Tax credit = $750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640F60-495B-43B4-91AF-8E0FAD02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SECURE 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79431-0758-4BC1-BC07-86B7D0658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62907-74A2-40D7-BB5A-BEC5E49A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600"/>
              </a:spcAft>
            </a:pPr>
            <a:endParaRPr lang="en-US" sz="11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09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AB848-4E0D-4B95-865F-4835826C058A}"/>
              </a:ext>
            </a:extLst>
          </p:cNvPr>
          <p:cNvSpPr/>
          <p:nvPr/>
        </p:nvSpPr>
        <p:spPr>
          <a:xfrm>
            <a:off x="1200564" y="2535446"/>
            <a:ext cx="6737617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b="1" dirty="0">
              <a:latin typeface="+mn-lt"/>
              <a:cs typeface="+mn-cs"/>
            </a:endParaRP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latin typeface="Georgia" panose="02040502050405020303" pitchFamily="18" charset="0"/>
                <a:cs typeface="+mn-cs"/>
              </a:rPr>
              <a:t>Extension of the </a:t>
            </a:r>
            <a:r>
              <a:rPr lang="en-US" b="1" dirty="0">
                <a:latin typeface="Georgia" panose="02040502050405020303" pitchFamily="18" charset="0"/>
                <a:cs typeface="+mn-cs"/>
              </a:rPr>
              <a:t>deadline to adopt a plan.  </a:t>
            </a:r>
            <a:r>
              <a:rPr lang="en-US" dirty="0">
                <a:latin typeface="Georgia" panose="02040502050405020303" pitchFamily="18" charset="0"/>
                <a:cs typeface="+mn-cs"/>
              </a:rPr>
              <a:t>Up until now employers operating on a calendar year had to formally adopt a plan by December 31 in order to take tax deductions for contribution made to the plan.  </a:t>
            </a: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latin typeface="Georgia" panose="02040502050405020303" pitchFamily="18" charset="0"/>
              <a:cs typeface="+mn-cs"/>
            </a:endParaRP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latin typeface="Georgia" panose="02040502050405020303" pitchFamily="18" charset="0"/>
                <a:cs typeface="+mn-cs"/>
              </a:rPr>
              <a:t>For years beginning after December 31, 2019 the deadline to adopt a stock bonus, profit sharing or pension plan will be the </a:t>
            </a:r>
            <a:r>
              <a:rPr lang="en-US" b="1" dirty="0">
                <a:latin typeface="Georgia" panose="02040502050405020303" pitchFamily="18" charset="0"/>
                <a:cs typeface="+mn-cs"/>
              </a:rPr>
              <a:t>due date of the employer’s tax return </a:t>
            </a:r>
            <a:r>
              <a:rPr lang="en-US" dirty="0">
                <a:latin typeface="Georgia" panose="02040502050405020303" pitchFamily="18" charset="0"/>
                <a:cs typeface="+mn-cs"/>
              </a:rPr>
              <a:t>including extensions.  </a:t>
            </a: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latin typeface="Georgia" panose="02040502050405020303" pitchFamily="18" charset="0"/>
              <a:cs typeface="+mn-cs"/>
            </a:endParaRP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latin typeface="Georgia" panose="02040502050405020303" pitchFamily="18" charset="0"/>
                <a:cs typeface="+mn-cs"/>
              </a:rPr>
              <a:t>Note that the extended deadline </a:t>
            </a:r>
            <a:r>
              <a:rPr lang="en-US" b="1" dirty="0">
                <a:latin typeface="Georgia" panose="02040502050405020303" pitchFamily="18" charset="0"/>
                <a:cs typeface="+mn-cs"/>
              </a:rPr>
              <a:t>does not apply to salary deferrals under a 401(k) plan.</a:t>
            </a:r>
            <a:r>
              <a:rPr lang="en-US" dirty="0">
                <a:latin typeface="Georgia" panose="02040502050405020303" pitchFamily="18" charset="0"/>
                <a:cs typeface="+mn-cs"/>
              </a:rPr>
              <a:t>  For calendar year taxpayers the adoption deadline for 401(k) salary deferrals remains December 31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indent="-18288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85220E-A421-41D4-A170-1F7115AD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SECURE 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AEE2C-17D4-48A1-96DF-4B52DCF40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89629-20B1-4804-8EF2-880A32A3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600"/>
              </a:spcAft>
            </a:pPr>
            <a:endParaRPr lang="en-US" sz="1100" dirty="0"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1AC43-5E09-4C40-8E51-198D384AD94B}"/>
              </a:ext>
            </a:extLst>
          </p:cNvPr>
          <p:cNvSpPr txBox="1"/>
          <p:nvPr/>
        </p:nvSpPr>
        <p:spPr>
          <a:xfrm>
            <a:off x="1066800" y="1261352"/>
            <a:ext cx="336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SECURE ACT</a:t>
            </a:r>
          </a:p>
        </p:txBody>
      </p:sp>
    </p:spTree>
    <p:extLst>
      <p:ext uri="{BB962C8B-B14F-4D97-AF65-F5344CB8AC3E}">
        <p14:creationId xmlns:p14="http://schemas.microsoft.com/office/powerpoint/2010/main" val="92357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C:\Users\im7y1k\AppData\Local\Microsoft\Windows\Temporary Internet Files\Content.IE5\FGL0GDD1\MP9004387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28" y="3439886"/>
            <a:ext cx="4944872" cy="3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     </a:t>
            </a:r>
            <a:r>
              <a:rPr lang="en-US" altLang="en-US" dirty="0">
                <a:latin typeface="+mn-lt"/>
              </a:rPr>
              <a:t>Effective Plan Designs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961706"/>
              </p:ext>
            </p:extLst>
          </p:nvPr>
        </p:nvGraphicFramePr>
        <p:xfrm>
          <a:off x="-1981200" y="1752600"/>
          <a:ext cx="10134599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" y="6550025"/>
            <a:ext cx="91477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</a:rPr>
              <a:t>For Agent Use Only; Not for distribution</a:t>
            </a:r>
            <a:r>
              <a:rPr lang="en-US" altLang="en-US" sz="1400" b="1" baseline="0" dirty="0">
                <a:solidFill>
                  <a:srgbClr val="000000"/>
                </a:solidFill>
                <a:latin typeface="Arial" pitchFamily="34" charset="0"/>
              </a:rPr>
              <a:t> or use with consumers.</a:t>
            </a:r>
            <a:endParaRPr lang="en-US" alt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2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C:\Users\im7y1k\AppData\Local\Microsoft\Windows\Temporary Internet Files\Content.IE5\FGL0GDD1\MP9004387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28" y="3439886"/>
            <a:ext cx="4944872" cy="3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     </a:t>
            </a:r>
            <a:r>
              <a:rPr lang="en-US" altLang="en-US" dirty="0">
                <a:latin typeface="+mn-lt"/>
              </a:rPr>
              <a:t>Defined Benefit Plans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424372"/>
              </p:ext>
            </p:extLst>
          </p:nvPr>
        </p:nvGraphicFramePr>
        <p:xfrm>
          <a:off x="-1981200" y="1752600"/>
          <a:ext cx="10134599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" y="6550025"/>
            <a:ext cx="91477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</a:rPr>
              <a:t>For Agent Use Only; Not for distribution</a:t>
            </a:r>
            <a:r>
              <a:rPr lang="en-US" altLang="en-US" sz="1400" b="1" baseline="0" dirty="0">
                <a:solidFill>
                  <a:srgbClr val="000000"/>
                </a:solidFill>
                <a:latin typeface="Arial" pitchFamily="34" charset="0"/>
              </a:rPr>
              <a:t> or use with consumers.</a:t>
            </a:r>
            <a:endParaRPr lang="en-US" alt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25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9e177e8202d9"/>
  <p:tag name="POWER3D TRANSITION" val="DissolvingFlyThru.p3d 0"/>
  <p:tag name="POWER3D OPTIONS" val="Slow "/>
  <p:tag name="POWER3D SOUND" val="Dissolving Fly Thr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9e177e8202d9"/>
  <p:tag name="POWER3D TRANSITION" val="DeliveryTruck.p3d 0"/>
  <p:tag name="POWER3D OPTIONS" val="Medium "/>
  <p:tag name="POWER3D IMAGE0" val="C:\Program Files\PowerPlugs\Transitions\ANICO Color RGB Logo.jpg"/>
  <p:tag name="POWER3D SOUND" val="Delivery Truc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3185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1350</Words>
  <Application>Microsoft Office PowerPoint</Application>
  <PresentationFormat>On-screen Show (4:3)</PresentationFormat>
  <Paragraphs>373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Chalkboard SE</vt:lpstr>
      <vt:lpstr>Georgia</vt:lpstr>
      <vt:lpstr>Papyrus</vt:lpstr>
      <vt:lpstr>Times New Roman</vt:lpstr>
      <vt:lpstr>Trebuchet MS</vt:lpstr>
      <vt:lpstr>Wingdings 2</vt:lpstr>
      <vt:lpstr>Urban</vt:lpstr>
      <vt:lpstr>PowerPoint Presentation</vt:lpstr>
      <vt:lpstr>         Small Plan Market </vt:lpstr>
      <vt:lpstr>All Businesses Welcome </vt:lpstr>
      <vt:lpstr>What are the options?</vt:lpstr>
      <vt:lpstr>     Business Owner’s Concerns</vt:lpstr>
      <vt:lpstr>SECURE ACT</vt:lpstr>
      <vt:lpstr>SECURE ACT</vt:lpstr>
      <vt:lpstr>     Effective Plan Designs</vt:lpstr>
      <vt:lpstr>     Defined Benefit Plans</vt:lpstr>
      <vt:lpstr>Target Contribution Level Illustrated: $290,071</vt:lpstr>
      <vt:lpstr>PowerPoint Presentation</vt:lpstr>
      <vt:lpstr>Cash Balance Plans</vt:lpstr>
      <vt:lpstr>Cash Balance Plans</vt:lpstr>
      <vt:lpstr>     412(e)(3) Plans</vt:lpstr>
      <vt:lpstr>412(e)(3) Maximum Contributions</vt:lpstr>
      <vt:lpstr>Insurance In A 412(e)(3) Plan </vt:lpstr>
      <vt:lpstr> Insurance In A 412(e)(3) Plan</vt:lpstr>
      <vt:lpstr>Insurance In A 412(e)(3) Plan</vt:lpstr>
      <vt:lpstr>Basic Plan</vt:lpstr>
      <vt:lpstr>PowerPoint Presentation</vt:lpstr>
      <vt:lpstr>4401(k) Plans</vt:lpstr>
      <vt:lpstr>Do You Have To Be An Expert?</vt:lpstr>
      <vt:lpstr>Market the Complete Package</vt:lpstr>
      <vt:lpstr>We give you the tools</vt:lpstr>
      <vt:lpstr>PowerPoint Presentation</vt:lpstr>
      <vt:lpstr>Administrative Fees</vt:lpstr>
      <vt:lpstr> Make It A Habit To “Mention Pension” </vt:lpstr>
      <vt:lpstr>The Simple Process</vt:lpstr>
      <vt:lpstr>Your Plan Design Team at ANICO</vt:lpstr>
      <vt:lpstr>Web Support</vt:lpstr>
      <vt:lpstr>American National Insurance Company Pension Sales Department</vt:lpstr>
    </vt:vector>
  </TitlesOfParts>
  <Company>ANICO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Your Pension Sales! We’ve Got Your Plan</dc:title>
  <dc:creator>Ruda, Mike</dc:creator>
  <cp:lastModifiedBy>Andrew Paris</cp:lastModifiedBy>
  <cp:revision>191</cp:revision>
  <cp:lastPrinted>2014-10-10T21:06:27Z</cp:lastPrinted>
  <dcterms:created xsi:type="dcterms:W3CDTF">2014-05-02T16:07:37Z</dcterms:created>
  <dcterms:modified xsi:type="dcterms:W3CDTF">2022-04-01T13:45:07Z</dcterms:modified>
</cp:coreProperties>
</file>