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2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0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5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1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7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8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5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4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EB4CC-F20F-47EA-8F52-4962EE21BC9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5A939-3AF8-49B1-8B56-5BE240E0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7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sgevaluate.com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130" y="714589"/>
            <a:ext cx="9144000" cy="45451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E-Genius Requirement 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504950"/>
            <a:ext cx="11001375" cy="4495190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Optimized for Levinson and Associates </a:t>
            </a:r>
            <a:endParaRPr lang="en-US" sz="30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3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daily by some of the largest Direct Marketers and a major 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Carrier</a:t>
            </a:r>
          </a:p>
          <a:p>
            <a:pPr algn="l"/>
            <a:endParaRPr lang="en-US" sz="3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easy, your brother in law could use 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  <a:p>
            <a:pPr algn="l"/>
            <a:endParaRPr lang="en-US" sz="3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Generously provided </a:t>
            </a:r>
            <a:r>
              <a:rPr lang="en-US" sz="3000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you, by Levinson and Associates 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946" y="-886956"/>
            <a:ext cx="3657600" cy="365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256044"/>
            <a:ext cx="6858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41" y="256044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9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371" y="-886956"/>
            <a:ext cx="3657600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130" y="714589"/>
            <a:ext cx="9144000" cy="45451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E-Genius Requirement 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504950"/>
            <a:ext cx="11001375" cy="449519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Paul Carter</a:t>
            </a:r>
          </a:p>
          <a:p>
            <a:pPr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CMO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APERLESS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OLUTIONS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ROUP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E-Genius Requirement Product Manager</a:t>
            </a:r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256044"/>
            <a:ext cx="6858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41" y="256044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5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130" y="714589"/>
            <a:ext cx="9144000" cy="45451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E-Genius Underwriter 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504950"/>
            <a:ext cx="11001375" cy="535305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Optimized for Levinson and Associates 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1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and endorsed by some of the leading distributors</a:t>
            </a:r>
          </a:p>
          <a:p>
            <a:pPr algn="l"/>
            <a:endParaRPr lang="en-US" sz="11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multiple impairments, co-morbidly, table ratings and flat extras</a:t>
            </a:r>
          </a:p>
          <a:p>
            <a:pPr algn="l"/>
            <a:endParaRPr lang="en-US" sz="11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roadmap, rather than a maze</a:t>
            </a:r>
          </a:p>
          <a:p>
            <a:pPr algn="l"/>
            <a:endParaRPr lang="en-US" sz="11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just the premium, but the premium with prospect specific health information</a:t>
            </a:r>
          </a:p>
          <a:p>
            <a:pPr algn="l"/>
            <a:endParaRPr lang="en-US" sz="11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Generously provided </a:t>
            </a:r>
            <a:r>
              <a:rPr lang="en-US" sz="2800" u="sng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you, by Levinson and Associates </a:t>
            </a:r>
          </a:p>
          <a:p>
            <a:pPr algn="l"/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371" y="-886956"/>
            <a:ext cx="3657600" cy="365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256044"/>
            <a:ext cx="6858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41" y="256044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3673419" y="2295525"/>
            <a:ext cx="4962525" cy="97155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665" y="-886956"/>
            <a:ext cx="3657600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130" y="714589"/>
            <a:ext cx="9144000" cy="45451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E-Genius Requirement 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256044"/>
            <a:ext cx="6858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41" y="256044"/>
            <a:ext cx="685800" cy="685800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524000" y="1611313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www.Psgevaluate.com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20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846" y="-886956"/>
            <a:ext cx="3657600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130" y="714589"/>
            <a:ext cx="9144000" cy="45451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E-Genius Requirement 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1504950"/>
            <a:ext cx="11001375" cy="449519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Bill Walasek</a:t>
            </a:r>
          </a:p>
          <a:p>
            <a:pPr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Head of Sales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APERLESS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OLUTIONS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ROUP</a:t>
            </a:r>
          </a:p>
          <a:p>
            <a:pPr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E-Genius Underwriter Product Manager</a:t>
            </a:r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256044"/>
            <a:ext cx="6858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41" y="256044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6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138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Welcome to E-Genius Requirement </vt:lpstr>
      <vt:lpstr>Welcome to E-Genius Requirement </vt:lpstr>
      <vt:lpstr>Welcome to E-Genius Underwriter </vt:lpstr>
      <vt:lpstr>Welcome to E-Genius Requirement </vt:lpstr>
      <vt:lpstr>Welcome to E-Genius Requirement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E-Genius Requirement</dc:title>
  <dc:creator>Carter, Paul</dc:creator>
  <cp:lastModifiedBy>Carter, Paul</cp:lastModifiedBy>
  <cp:revision>6</cp:revision>
  <dcterms:created xsi:type="dcterms:W3CDTF">2022-04-06T21:38:36Z</dcterms:created>
  <dcterms:modified xsi:type="dcterms:W3CDTF">2022-04-06T22:23:01Z</dcterms:modified>
</cp:coreProperties>
</file>